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303" r:id="rId4"/>
    <p:sldId id="297" r:id="rId5"/>
    <p:sldId id="268" r:id="rId6"/>
    <p:sldId id="304" r:id="rId7"/>
    <p:sldId id="279" r:id="rId8"/>
    <p:sldId id="265" r:id="rId9"/>
    <p:sldId id="298" r:id="rId10"/>
    <p:sldId id="299" r:id="rId11"/>
    <p:sldId id="281" r:id="rId12"/>
    <p:sldId id="300" r:id="rId13"/>
    <p:sldId id="263" r:id="rId14"/>
    <p:sldId id="289" r:id="rId15"/>
    <p:sldId id="290" r:id="rId16"/>
    <p:sldId id="301" r:id="rId17"/>
    <p:sldId id="291" r:id="rId18"/>
    <p:sldId id="292" r:id="rId19"/>
    <p:sldId id="293" r:id="rId20"/>
    <p:sldId id="302" r:id="rId21"/>
    <p:sldId id="271"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C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3" autoAdjust="0"/>
    <p:restoredTop sz="94660"/>
  </p:normalViewPr>
  <p:slideViewPr>
    <p:cSldViewPr>
      <p:cViewPr varScale="1">
        <p:scale>
          <a:sx n="103" d="100"/>
          <a:sy n="103" d="100"/>
        </p:scale>
        <p:origin x="-8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00A89-8937-4EDC-9489-8CF7B2D72FE9}" type="doc">
      <dgm:prSet loTypeId="urn:microsoft.com/office/officeart/2008/layout/CaptionedPictures" loCatId="picture" qsTypeId="urn:microsoft.com/office/officeart/2005/8/quickstyle/3d1" qsCatId="3D" csTypeId="urn:microsoft.com/office/officeart/2005/8/colors/accent4_4" csCatId="accent4" phldr="1"/>
      <dgm:spPr/>
      <dgm:t>
        <a:bodyPr/>
        <a:lstStyle/>
        <a:p>
          <a:endParaRPr lang="en-GB"/>
        </a:p>
      </dgm:t>
    </dgm:pt>
    <dgm:pt modelId="{264E70E1-CD4C-46EF-875B-D3F40DB7849B}">
      <dgm:prSet phldrT="[Text]"/>
      <dgm:spPr/>
      <dgm:t>
        <a:bodyPr/>
        <a:lstStyle/>
        <a:p>
          <a:r>
            <a:rPr lang="en-GB" dirty="0" smtClean="0">
              <a:solidFill>
                <a:schemeClr val="accent6"/>
              </a:solidFill>
              <a:latin typeface="Algerian" pitchFamily="82" charset="0"/>
            </a:rPr>
            <a:t>Sermon Delivered by Hadhrat Mirza Masroor Ahmad (aba); Head of the Ahmadiyya Muslim Community </a:t>
          </a:r>
          <a:endParaRPr lang="en-GB" dirty="0">
            <a:solidFill>
              <a:schemeClr val="accent6"/>
            </a:solidFill>
          </a:endParaRPr>
        </a:p>
      </dgm:t>
    </dgm:pt>
    <dgm:pt modelId="{34988439-1F3F-4811-A04B-7BBB55D9FF4C}" type="parTrans" cxnId="{1404F691-29E0-4D15-9E97-F140841E1B06}">
      <dgm:prSet/>
      <dgm:spPr/>
      <dgm:t>
        <a:bodyPr/>
        <a:lstStyle/>
        <a:p>
          <a:endParaRPr lang="en-GB">
            <a:solidFill>
              <a:schemeClr val="accent1">
                <a:lumMod val="50000"/>
              </a:schemeClr>
            </a:solidFill>
          </a:endParaRPr>
        </a:p>
      </dgm:t>
    </dgm:pt>
    <dgm:pt modelId="{9406882D-4097-4CAC-AAD0-E88C28A93332}" type="sibTrans" cxnId="{1404F691-29E0-4D15-9E97-F140841E1B06}">
      <dgm:prSet/>
      <dgm:spPr/>
      <dgm:t>
        <a:bodyPr/>
        <a:lstStyle/>
        <a:p>
          <a:endParaRPr lang="en-GB">
            <a:solidFill>
              <a:schemeClr val="accent1">
                <a:lumMod val="50000"/>
              </a:schemeClr>
            </a:solidFill>
          </a:endParaRPr>
        </a:p>
      </dgm:t>
    </dgm:pt>
    <dgm:pt modelId="{9DA9AF87-23A4-4111-9012-0EA5027D8580}">
      <dgm:prSet phldrT="[Text]"/>
      <dgm:spPr/>
      <dgm:t>
        <a:bodyPr/>
        <a:lstStyle/>
        <a:p>
          <a:r>
            <a:rPr lang="en-GB" dirty="0" smtClean="0">
              <a:solidFill>
                <a:schemeClr val="accent6"/>
              </a:solidFill>
              <a:latin typeface="Algerian" pitchFamily="82" charset="0"/>
            </a:rPr>
            <a:t>relayed live all across the globe</a:t>
          </a:r>
          <a:endParaRPr lang="en-GB" dirty="0">
            <a:solidFill>
              <a:schemeClr val="accent6"/>
            </a:solidFill>
          </a:endParaRPr>
        </a:p>
      </dgm:t>
    </dgm:pt>
    <dgm:pt modelId="{6EEBE4CA-72DA-4C4D-BE78-B0D3F2E42483}" type="parTrans" cxnId="{BE07A472-6544-4BAA-A41F-24138050B549}">
      <dgm:prSet/>
      <dgm:spPr/>
      <dgm:t>
        <a:bodyPr/>
        <a:lstStyle/>
        <a:p>
          <a:endParaRPr lang="en-GB">
            <a:solidFill>
              <a:schemeClr val="accent1">
                <a:lumMod val="50000"/>
              </a:schemeClr>
            </a:solidFill>
          </a:endParaRPr>
        </a:p>
      </dgm:t>
    </dgm:pt>
    <dgm:pt modelId="{741BBC67-3923-47C6-8756-7B79B1F943D4}" type="sibTrans" cxnId="{BE07A472-6544-4BAA-A41F-24138050B549}">
      <dgm:prSet/>
      <dgm:spPr/>
      <dgm:t>
        <a:bodyPr/>
        <a:lstStyle/>
        <a:p>
          <a:endParaRPr lang="en-GB">
            <a:solidFill>
              <a:schemeClr val="accent1">
                <a:lumMod val="50000"/>
              </a:schemeClr>
            </a:solidFill>
          </a:endParaRPr>
        </a:p>
      </dgm:t>
    </dgm:pt>
    <dgm:pt modelId="{F4E68341-6E00-41D5-97C7-76897593384A}" type="pres">
      <dgm:prSet presAssocID="{FDF00A89-8937-4EDC-9489-8CF7B2D72FE9}" presName="Name0" presStyleCnt="0">
        <dgm:presLayoutVars>
          <dgm:chMax/>
          <dgm:chPref/>
          <dgm:dir/>
        </dgm:presLayoutVars>
      </dgm:prSet>
      <dgm:spPr/>
      <dgm:t>
        <a:bodyPr/>
        <a:lstStyle/>
        <a:p>
          <a:endParaRPr lang="en-GB"/>
        </a:p>
      </dgm:t>
    </dgm:pt>
    <dgm:pt modelId="{6E55E781-D4DB-4807-B7BE-64E662AC80C9}" type="pres">
      <dgm:prSet presAssocID="{264E70E1-CD4C-46EF-875B-D3F40DB7849B}" presName="composite" presStyleCnt="0">
        <dgm:presLayoutVars>
          <dgm:chMax val="1"/>
          <dgm:chPref val="1"/>
        </dgm:presLayoutVars>
      </dgm:prSet>
      <dgm:spPr/>
      <dgm:t>
        <a:bodyPr/>
        <a:lstStyle/>
        <a:p>
          <a:endParaRPr lang="en-GB"/>
        </a:p>
      </dgm:t>
    </dgm:pt>
    <dgm:pt modelId="{3240EB63-2A49-474D-B11B-D5482D8B4668}" type="pres">
      <dgm:prSet presAssocID="{264E70E1-CD4C-46EF-875B-D3F40DB7849B}" presName="Accent" presStyleLbl="trAlignAcc1" presStyleIdx="0" presStyleCnt="2" custLinFactNeighborX="-43519" custLinFactNeighborY="-5614">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58465105-5177-4ABB-A381-0BD2F6D1C2B0}" type="pres">
      <dgm:prSet presAssocID="{264E70E1-CD4C-46EF-875B-D3F40DB7849B}" presName="Image" presStyleLbl="alignImgPlace1" presStyleIdx="0" presStyleCnt="2" custLinFactNeighborX="350" custLinFactNeighborY="1688">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E3905903-5157-4284-8DF6-CBAC5C152552}" type="pres">
      <dgm:prSet presAssocID="{264E70E1-CD4C-46EF-875B-D3F40DB7849B}" presName="ChildComposite" presStyleCnt="0"/>
      <dgm:spPr/>
      <dgm:t>
        <a:bodyPr/>
        <a:lstStyle/>
        <a:p>
          <a:endParaRPr lang="en-GB"/>
        </a:p>
      </dgm:t>
    </dgm:pt>
    <dgm:pt modelId="{E9ACB8D5-6DC6-49A7-B4C9-53E37FF65FC8}" type="pres">
      <dgm:prSet presAssocID="{264E70E1-CD4C-46EF-875B-D3F40DB7849B}" presName="Child" presStyleLbl="node1" presStyleIdx="0" presStyleCnt="0">
        <dgm:presLayoutVars>
          <dgm:chMax val="0"/>
          <dgm:chPref val="0"/>
          <dgm:bulletEnabled val="1"/>
        </dgm:presLayoutVars>
      </dgm:prSet>
      <dgm:spPr/>
      <dgm:t>
        <a:bodyPr/>
        <a:lstStyle/>
        <a:p>
          <a:endParaRPr lang="en-GB"/>
        </a:p>
      </dgm:t>
    </dgm:pt>
    <dgm:pt modelId="{C4B4C11E-6BAA-4C72-A56F-9071BB938DD7}" type="pres">
      <dgm:prSet presAssocID="{264E70E1-CD4C-46EF-875B-D3F40DB7849B}" presName="Parent" presStyleLbl="revTx" presStyleIdx="0" presStyleCnt="2">
        <dgm:presLayoutVars>
          <dgm:chMax val="1"/>
          <dgm:chPref val="0"/>
          <dgm:bulletEnabled val="1"/>
        </dgm:presLayoutVars>
      </dgm:prSet>
      <dgm:spPr/>
      <dgm:t>
        <a:bodyPr/>
        <a:lstStyle/>
        <a:p>
          <a:endParaRPr lang="en-GB"/>
        </a:p>
      </dgm:t>
    </dgm:pt>
    <dgm:pt modelId="{F6E3B1BC-2B1A-4191-9101-2FBBF5DAF98E}" type="pres">
      <dgm:prSet presAssocID="{9406882D-4097-4CAC-AAD0-E88C28A93332}" presName="sibTrans" presStyleCnt="0"/>
      <dgm:spPr/>
      <dgm:t>
        <a:bodyPr/>
        <a:lstStyle/>
        <a:p>
          <a:endParaRPr lang="en-GB"/>
        </a:p>
      </dgm:t>
    </dgm:pt>
    <dgm:pt modelId="{1FCB2C7C-BD6D-429B-9AFD-20CD2B227BBB}" type="pres">
      <dgm:prSet presAssocID="{9DA9AF87-23A4-4111-9012-0EA5027D8580}" presName="composite" presStyleCnt="0">
        <dgm:presLayoutVars>
          <dgm:chMax val="1"/>
          <dgm:chPref val="1"/>
        </dgm:presLayoutVars>
      </dgm:prSet>
      <dgm:spPr/>
      <dgm:t>
        <a:bodyPr/>
        <a:lstStyle/>
        <a:p>
          <a:endParaRPr lang="en-GB"/>
        </a:p>
      </dgm:t>
    </dgm:pt>
    <dgm:pt modelId="{3DE5B57E-114F-4FF8-9D70-4BE25F781A05}" type="pres">
      <dgm:prSet presAssocID="{9DA9AF87-23A4-4111-9012-0EA5027D8580}" presName="Accent" presStyleLbl="trAlignAcc1" presStyleIdx="1" presStyleCnt="2" custLinFactNeighborX="454" custLinFactNeighborY="-4005">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968040A9-DF6B-4684-9655-04DF4619CF89}" type="pres">
      <dgm:prSet presAssocID="{9DA9AF87-23A4-4111-9012-0EA5027D8580}"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90A99322-2102-4E26-BED2-11539E5E076A}" type="pres">
      <dgm:prSet presAssocID="{9DA9AF87-23A4-4111-9012-0EA5027D8580}" presName="ChildComposite" presStyleCnt="0"/>
      <dgm:spPr/>
      <dgm:t>
        <a:bodyPr/>
        <a:lstStyle/>
        <a:p>
          <a:endParaRPr lang="en-GB"/>
        </a:p>
      </dgm:t>
    </dgm:pt>
    <dgm:pt modelId="{5532637A-3B58-4E1C-958D-A4F65221B30B}" type="pres">
      <dgm:prSet presAssocID="{9DA9AF87-23A4-4111-9012-0EA5027D8580}" presName="Child" presStyleLbl="node1" presStyleIdx="0" presStyleCnt="0">
        <dgm:presLayoutVars>
          <dgm:chMax val="0"/>
          <dgm:chPref val="0"/>
          <dgm:bulletEnabled val="1"/>
        </dgm:presLayoutVars>
      </dgm:prSet>
      <dgm:spPr/>
      <dgm:t>
        <a:bodyPr/>
        <a:lstStyle/>
        <a:p>
          <a:endParaRPr lang="en-GB"/>
        </a:p>
      </dgm:t>
    </dgm:pt>
    <dgm:pt modelId="{782F6DCE-2EE6-4FCB-B9DF-B5023C7F2D31}" type="pres">
      <dgm:prSet presAssocID="{9DA9AF87-23A4-4111-9012-0EA5027D8580}" presName="Parent" presStyleLbl="revTx" presStyleIdx="1" presStyleCnt="2">
        <dgm:presLayoutVars>
          <dgm:chMax val="1"/>
          <dgm:chPref val="0"/>
          <dgm:bulletEnabled val="1"/>
        </dgm:presLayoutVars>
      </dgm:prSet>
      <dgm:spPr/>
      <dgm:t>
        <a:bodyPr/>
        <a:lstStyle/>
        <a:p>
          <a:endParaRPr lang="en-GB"/>
        </a:p>
      </dgm:t>
    </dgm:pt>
  </dgm:ptLst>
  <dgm:cxnLst>
    <dgm:cxn modelId="{8CF2144F-3B59-40F6-A81E-93648A9E9E71}" type="presOf" srcId="{264E70E1-CD4C-46EF-875B-D3F40DB7849B}" destId="{C4B4C11E-6BAA-4C72-A56F-9071BB938DD7}" srcOrd="0" destOrd="0" presId="urn:microsoft.com/office/officeart/2008/layout/CaptionedPictures"/>
    <dgm:cxn modelId="{BE07A472-6544-4BAA-A41F-24138050B549}" srcId="{FDF00A89-8937-4EDC-9489-8CF7B2D72FE9}" destId="{9DA9AF87-23A4-4111-9012-0EA5027D8580}" srcOrd="1" destOrd="0" parTransId="{6EEBE4CA-72DA-4C4D-BE78-B0D3F2E42483}" sibTransId="{741BBC67-3923-47C6-8756-7B79B1F943D4}"/>
    <dgm:cxn modelId="{1404F691-29E0-4D15-9E97-F140841E1B06}" srcId="{FDF00A89-8937-4EDC-9489-8CF7B2D72FE9}" destId="{264E70E1-CD4C-46EF-875B-D3F40DB7849B}" srcOrd="0" destOrd="0" parTransId="{34988439-1F3F-4811-A04B-7BBB55D9FF4C}" sibTransId="{9406882D-4097-4CAC-AAD0-E88C28A93332}"/>
    <dgm:cxn modelId="{8E188B1D-0851-433B-9EB6-5FD8A02B0C2B}" type="presOf" srcId="{FDF00A89-8937-4EDC-9489-8CF7B2D72FE9}" destId="{F4E68341-6E00-41D5-97C7-76897593384A}" srcOrd="0" destOrd="0" presId="urn:microsoft.com/office/officeart/2008/layout/CaptionedPictures"/>
    <dgm:cxn modelId="{BD23A781-533E-4B75-9EA3-D464C1223F5B}" type="presOf" srcId="{9DA9AF87-23A4-4111-9012-0EA5027D8580}" destId="{782F6DCE-2EE6-4FCB-B9DF-B5023C7F2D31}" srcOrd="0" destOrd="0" presId="urn:microsoft.com/office/officeart/2008/layout/CaptionedPictures"/>
    <dgm:cxn modelId="{749E3803-43F0-435C-A820-B611A3FC6F71}" type="presParOf" srcId="{F4E68341-6E00-41D5-97C7-76897593384A}" destId="{6E55E781-D4DB-4807-B7BE-64E662AC80C9}" srcOrd="0" destOrd="0" presId="urn:microsoft.com/office/officeart/2008/layout/CaptionedPictures"/>
    <dgm:cxn modelId="{B53C09B5-8EC9-4591-8C4B-7D37E369A772}" type="presParOf" srcId="{6E55E781-D4DB-4807-B7BE-64E662AC80C9}" destId="{3240EB63-2A49-474D-B11B-D5482D8B4668}" srcOrd="0" destOrd="0" presId="urn:microsoft.com/office/officeart/2008/layout/CaptionedPictures"/>
    <dgm:cxn modelId="{61CA65D2-799E-45CA-B776-5D18A2A5B7E6}" type="presParOf" srcId="{6E55E781-D4DB-4807-B7BE-64E662AC80C9}" destId="{58465105-5177-4ABB-A381-0BD2F6D1C2B0}" srcOrd="1" destOrd="0" presId="urn:microsoft.com/office/officeart/2008/layout/CaptionedPictures"/>
    <dgm:cxn modelId="{FEF862B8-FF1F-442E-A92B-37EA5405BBC2}" type="presParOf" srcId="{6E55E781-D4DB-4807-B7BE-64E662AC80C9}" destId="{E3905903-5157-4284-8DF6-CBAC5C152552}" srcOrd="2" destOrd="0" presId="urn:microsoft.com/office/officeart/2008/layout/CaptionedPictures"/>
    <dgm:cxn modelId="{199FE702-2DEC-4E0F-B69B-ED51A9F60B9B}" type="presParOf" srcId="{E3905903-5157-4284-8DF6-CBAC5C152552}" destId="{E9ACB8D5-6DC6-49A7-B4C9-53E37FF65FC8}" srcOrd="0" destOrd="0" presId="urn:microsoft.com/office/officeart/2008/layout/CaptionedPictures"/>
    <dgm:cxn modelId="{8A72F222-F444-4F4A-A469-AC936CE9F7D4}" type="presParOf" srcId="{E3905903-5157-4284-8DF6-CBAC5C152552}" destId="{C4B4C11E-6BAA-4C72-A56F-9071BB938DD7}" srcOrd="1" destOrd="0" presId="urn:microsoft.com/office/officeart/2008/layout/CaptionedPictures"/>
    <dgm:cxn modelId="{554BDD68-CDCF-4974-A205-34A80E8D1848}" type="presParOf" srcId="{F4E68341-6E00-41D5-97C7-76897593384A}" destId="{F6E3B1BC-2B1A-4191-9101-2FBBF5DAF98E}" srcOrd="1" destOrd="0" presId="urn:microsoft.com/office/officeart/2008/layout/CaptionedPictures"/>
    <dgm:cxn modelId="{506DEFAA-24D2-4DEF-9A95-A3D56D3BCF72}" type="presParOf" srcId="{F4E68341-6E00-41D5-97C7-76897593384A}" destId="{1FCB2C7C-BD6D-429B-9AFD-20CD2B227BBB}" srcOrd="2" destOrd="0" presId="urn:microsoft.com/office/officeart/2008/layout/CaptionedPictures"/>
    <dgm:cxn modelId="{E428CCE5-4576-49EC-9C52-D8105887E95B}" type="presParOf" srcId="{1FCB2C7C-BD6D-429B-9AFD-20CD2B227BBB}" destId="{3DE5B57E-114F-4FF8-9D70-4BE25F781A05}" srcOrd="0" destOrd="0" presId="urn:microsoft.com/office/officeart/2008/layout/CaptionedPictures"/>
    <dgm:cxn modelId="{71C03DAD-8336-415B-8F7A-BFA3842355D7}" type="presParOf" srcId="{1FCB2C7C-BD6D-429B-9AFD-20CD2B227BBB}" destId="{968040A9-DF6B-4684-9655-04DF4619CF89}" srcOrd="1" destOrd="0" presId="urn:microsoft.com/office/officeart/2008/layout/CaptionedPictures"/>
    <dgm:cxn modelId="{F08ECB8E-B30B-4826-8326-BE0770ACF5ED}" type="presParOf" srcId="{1FCB2C7C-BD6D-429B-9AFD-20CD2B227BBB}" destId="{90A99322-2102-4E26-BED2-11539E5E076A}" srcOrd="2" destOrd="0" presId="urn:microsoft.com/office/officeart/2008/layout/CaptionedPictures"/>
    <dgm:cxn modelId="{1B509BCB-8AA9-4902-845D-BA5FBB6AF741}" type="presParOf" srcId="{90A99322-2102-4E26-BED2-11539E5E076A}" destId="{5532637A-3B58-4E1C-958D-A4F65221B30B}" srcOrd="0" destOrd="0" presId="urn:microsoft.com/office/officeart/2008/layout/CaptionedPictures"/>
    <dgm:cxn modelId="{3125E40E-DC1B-4D36-9EDE-CB7ADB058F16}" type="presParOf" srcId="{90A99322-2102-4E26-BED2-11539E5E076A}" destId="{782F6DCE-2EE6-4FCB-B9DF-B5023C7F2D31}"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4466D-EE27-43D2-9A0B-FADE16573F21}" type="doc">
      <dgm:prSet loTypeId="urn:microsoft.com/office/officeart/2005/8/layout/vList4#1" loCatId="list" qsTypeId="urn:microsoft.com/office/officeart/2005/8/quickstyle/3d1" qsCatId="3D" csTypeId="urn:microsoft.com/office/officeart/2005/8/colors/accent6_1" csCatId="accent6" phldr="1"/>
      <dgm:spPr/>
      <dgm:t>
        <a:bodyPr/>
        <a:lstStyle/>
        <a:p>
          <a:endParaRPr lang="en-GB"/>
        </a:p>
      </dgm:t>
    </dgm:pt>
    <dgm:pt modelId="{10316AED-6C9E-4B39-9247-9ABE47C1177A}">
      <dgm:prSet phldrT="[Text]" custT="1"/>
      <dgm:spPr/>
      <dgm:t>
        <a:bodyPr/>
        <a:lstStyle/>
        <a:p>
          <a:pPr algn="ctr"/>
          <a:r>
            <a:rPr lang="en-US" sz="1800" b="0" i="0" dirty="0" smtClean="0"/>
            <a:t>Today </a:t>
          </a:r>
          <a:r>
            <a:rPr lang="en-US" sz="1800" b="0" i="0" dirty="0" err="1" smtClean="0"/>
            <a:t>Hazrat</a:t>
          </a:r>
          <a:r>
            <a:rPr lang="en-US" sz="1800" b="0" i="0" dirty="0" smtClean="0"/>
            <a:t> </a:t>
          </a:r>
          <a:r>
            <a:rPr lang="en-US" sz="1800" b="0" i="0" dirty="0" err="1" smtClean="0"/>
            <a:t>Khalifatul</a:t>
          </a:r>
          <a:r>
            <a:rPr lang="en-US" sz="1800" b="0" i="0" dirty="0" smtClean="0"/>
            <a:t> </a:t>
          </a:r>
          <a:r>
            <a:rPr lang="en-US" sz="1800" b="0" i="0" dirty="0" err="1" smtClean="0"/>
            <a:t>Masih</a:t>
          </a:r>
          <a:r>
            <a:rPr lang="en-US" sz="1800" b="0" i="0" dirty="0" smtClean="0"/>
            <a:t> presented some extracts from the writings of the Promised Messiah (on whom be peace) illustrating the reality and station of Allah the Exalted</a:t>
          </a:r>
          <a:endParaRPr lang="en-GB" sz="1800" dirty="0">
            <a:latin typeface="Calibri" pitchFamily="34" charset="0"/>
          </a:endParaRPr>
        </a:p>
      </dgm:t>
    </dgm:pt>
    <dgm:pt modelId="{3E8139E6-D05D-48E9-8321-1179F27AAB03}" type="parTrans" cxnId="{F62036E6-D712-4BEF-803A-148761EF84A4}">
      <dgm:prSet/>
      <dgm:spPr/>
      <dgm:t>
        <a:bodyPr/>
        <a:lstStyle/>
        <a:p>
          <a:pPr algn="ctr"/>
          <a:endParaRPr lang="en-GB" sz="1800"/>
        </a:p>
      </dgm:t>
    </dgm:pt>
    <dgm:pt modelId="{F5B3ADA8-295F-405E-ADC1-87068A58340F}" type="sibTrans" cxnId="{F62036E6-D712-4BEF-803A-148761EF84A4}">
      <dgm:prSet/>
      <dgm:spPr/>
      <dgm:t>
        <a:bodyPr/>
        <a:lstStyle/>
        <a:p>
          <a:pPr algn="ctr"/>
          <a:endParaRPr lang="en-GB" sz="1800"/>
        </a:p>
      </dgm:t>
    </dgm:pt>
    <dgm:pt modelId="{0B18B491-3DF3-475F-A52D-B5893C3F1150}">
      <dgm:prSet phldrT="[Text]" custT="1"/>
      <dgm:spPr/>
      <dgm:t>
        <a:bodyPr/>
        <a:lstStyle/>
        <a:p>
          <a:pPr algn="ctr"/>
          <a:r>
            <a:rPr lang="en-US" sz="1800" b="0" u="none" dirty="0" smtClean="0"/>
            <a:t>Your God is One in His Being and in His attributes; the Unity </a:t>
          </a:r>
          <a:r>
            <a:rPr lang="en-US" sz="1800" dirty="0" smtClean="0"/>
            <a:t>which the Holy Qur’an teaches and which is the basis of our faith </a:t>
          </a:r>
          <a:endParaRPr lang="en-GB" sz="1800" dirty="0">
            <a:latin typeface="Calibri" pitchFamily="34" charset="0"/>
          </a:endParaRPr>
        </a:p>
      </dgm:t>
    </dgm:pt>
    <dgm:pt modelId="{8DBF4C3B-7435-4C30-B136-0D33FF8C3EA9}" type="parTrans" cxnId="{65C67F84-249F-4FA7-AF5D-4B5646D44C73}">
      <dgm:prSet/>
      <dgm:spPr/>
      <dgm:t>
        <a:bodyPr/>
        <a:lstStyle/>
        <a:p>
          <a:pPr algn="ctr"/>
          <a:endParaRPr lang="en-GB" sz="1800"/>
        </a:p>
      </dgm:t>
    </dgm:pt>
    <dgm:pt modelId="{7A2F6BB3-6BBE-4339-8780-5017AA8E2F5C}" type="sibTrans" cxnId="{65C67F84-249F-4FA7-AF5D-4B5646D44C73}">
      <dgm:prSet/>
      <dgm:spPr/>
      <dgm:t>
        <a:bodyPr/>
        <a:lstStyle/>
        <a:p>
          <a:pPr algn="ctr"/>
          <a:endParaRPr lang="en-GB" sz="1800"/>
        </a:p>
      </dgm:t>
    </dgm:pt>
    <dgm:pt modelId="{2573FAD4-028A-456A-A315-3A6C44C1E78C}">
      <dgm:prSet phldrT="[Text]" custT="1"/>
      <dgm:spPr/>
      <dgm:t>
        <a:bodyPr/>
        <a:lstStyle/>
        <a:p>
          <a:pPr algn="ctr"/>
          <a:r>
            <a:rPr lang="en-US" sz="1800" b="0" i="0" dirty="0" smtClean="0"/>
            <a:t>Divine attributes as described by the Promised Messiah (on whom be peace)</a:t>
          </a:r>
          <a:endParaRPr lang="en-GB" sz="1800" b="0" dirty="0">
            <a:latin typeface="Calibri" pitchFamily="34" charset="0"/>
          </a:endParaRPr>
        </a:p>
      </dgm:t>
    </dgm:pt>
    <dgm:pt modelId="{694C4E54-A4A8-49DA-80F9-5E5E9B54D5E2}" type="parTrans" cxnId="{31546AEC-9B73-4107-8A4D-2052A27D91E8}">
      <dgm:prSet/>
      <dgm:spPr/>
      <dgm:t>
        <a:bodyPr/>
        <a:lstStyle/>
        <a:p>
          <a:pPr algn="ctr"/>
          <a:endParaRPr lang="en-GB" sz="1800"/>
        </a:p>
      </dgm:t>
    </dgm:pt>
    <dgm:pt modelId="{1087FBC4-FADC-4909-9472-880DE25F9648}" type="sibTrans" cxnId="{31546AEC-9B73-4107-8A4D-2052A27D91E8}">
      <dgm:prSet/>
      <dgm:spPr/>
      <dgm:t>
        <a:bodyPr/>
        <a:lstStyle/>
        <a:p>
          <a:pPr algn="ctr"/>
          <a:endParaRPr lang="en-GB" sz="1800"/>
        </a:p>
      </dgm:t>
    </dgm:pt>
    <dgm:pt modelId="{AC621825-F170-4A18-A7B3-7098F95903B6}">
      <dgm:prSet phldrT="[Text]" custT="1"/>
      <dgm:spPr/>
      <dgm:t>
        <a:bodyPr/>
        <a:lstStyle/>
        <a:p>
          <a:pPr algn="ctr"/>
          <a:r>
            <a:rPr lang="en-US" sz="1800" dirty="0" smtClean="0"/>
            <a:t>The only source to reach the God of this universe is the Holy Prophet (peace and blessings of Allah be on him) </a:t>
          </a:r>
          <a:endParaRPr lang="en-GB" sz="1800" dirty="0">
            <a:latin typeface="Calibri" pitchFamily="34" charset="0"/>
          </a:endParaRPr>
        </a:p>
      </dgm:t>
    </dgm:pt>
    <dgm:pt modelId="{5C5FEB79-257E-42A4-8D46-3CF5CCB411DE}" type="parTrans" cxnId="{FE9489B4-BD71-4884-8676-610AAA52C101}">
      <dgm:prSet/>
      <dgm:spPr/>
      <dgm:t>
        <a:bodyPr/>
        <a:lstStyle/>
        <a:p>
          <a:pPr algn="ctr"/>
          <a:endParaRPr lang="en-GB" sz="1800"/>
        </a:p>
      </dgm:t>
    </dgm:pt>
    <dgm:pt modelId="{147015CF-97EF-46C8-8026-C69B9A181978}" type="sibTrans" cxnId="{FE9489B4-BD71-4884-8676-610AAA52C101}">
      <dgm:prSet/>
      <dgm:spPr/>
      <dgm:t>
        <a:bodyPr/>
        <a:lstStyle/>
        <a:p>
          <a:pPr algn="ctr"/>
          <a:endParaRPr lang="en-GB" sz="1800"/>
        </a:p>
      </dgm:t>
    </dgm:pt>
    <dgm:pt modelId="{70C8168D-3501-4C0E-82F3-9C2E60936F8D}">
      <dgm:prSet phldrT="[Text]" custT="1"/>
      <dgm:spPr/>
      <dgm:t>
        <a:bodyPr/>
        <a:lstStyle/>
        <a:p>
          <a:pPr algn="ctr"/>
          <a:r>
            <a:rPr lang="en-US" sz="1800" dirty="0" smtClean="0"/>
            <a:t>Our paradise lies in our God. Our highest delight is in our God </a:t>
          </a:r>
          <a:endParaRPr lang="en-GB" sz="1800" b="0" dirty="0">
            <a:latin typeface="Calibri" pitchFamily="34" charset="0"/>
          </a:endParaRPr>
        </a:p>
      </dgm:t>
    </dgm:pt>
    <dgm:pt modelId="{4E6D528C-01A3-481A-A14C-657FFCB736A6}" type="parTrans" cxnId="{722C72BE-B314-438B-8F8F-B0532DACBE7F}">
      <dgm:prSet/>
      <dgm:spPr/>
    </dgm:pt>
    <dgm:pt modelId="{F06E1BB8-3943-4AF9-AEFB-A3C1CDFE5255}" type="sibTrans" cxnId="{722C72BE-B314-438B-8F8F-B0532DACBE7F}">
      <dgm:prSet/>
      <dgm:spPr/>
    </dgm:pt>
    <dgm:pt modelId="{208A3C0A-33E2-4D3E-B0A5-AEF798BDE647}">
      <dgm:prSet phldrT="[Text]" custT="1"/>
      <dgm:spPr/>
      <dgm:t>
        <a:bodyPr/>
        <a:lstStyle/>
        <a:p>
          <a:pPr algn="ctr"/>
          <a:r>
            <a:rPr lang="en-US" sz="1800" b="0" u="none" dirty="0" smtClean="0">
              <a:solidFill>
                <a:schemeClr val="tx1"/>
              </a:solidFill>
            </a:rPr>
            <a:t>May we too forge a living relationship with God and practice His teachings and worship Him </a:t>
          </a:r>
          <a:endParaRPr lang="en-GB" sz="1800" b="0" u="none" dirty="0">
            <a:latin typeface="Calibri" pitchFamily="34" charset="0"/>
          </a:endParaRPr>
        </a:p>
      </dgm:t>
    </dgm:pt>
    <dgm:pt modelId="{2C9095BB-43DE-4DD5-B34F-23CBA9471870}" type="parTrans" cxnId="{1ABF262A-39E0-49AA-A783-5389D69DCA9B}">
      <dgm:prSet/>
      <dgm:spPr/>
    </dgm:pt>
    <dgm:pt modelId="{E1E9CD9D-B7F0-4EDE-9FD9-B9077C117B3C}" type="sibTrans" cxnId="{1ABF262A-39E0-49AA-A783-5389D69DCA9B}">
      <dgm:prSet/>
      <dgm:spPr/>
    </dgm:pt>
    <dgm:pt modelId="{6B0B8CE2-3DC0-42EE-8037-E5D71232CF87}" type="pres">
      <dgm:prSet presAssocID="{C7C4466D-EE27-43D2-9A0B-FADE16573F21}" presName="linear" presStyleCnt="0">
        <dgm:presLayoutVars>
          <dgm:dir/>
          <dgm:resizeHandles val="exact"/>
        </dgm:presLayoutVars>
      </dgm:prSet>
      <dgm:spPr/>
      <dgm:t>
        <a:bodyPr/>
        <a:lstStyle/>
        <a:p>
          <a:endParaRPr lang="en-GB"/>
        </a:p>
      </dgm:t>
    </dgm:pt>
    <dgm:pt modelId="{30C30557-AECF-42BD-A87D-B4CA1DEC5EB9}" type="pres">
      <dgm:prSet presAssocID="{10316AED-6C9E-4B39-9247-9ABE47C1177A}" presName="comp" presStyleCnt="0"/>
      <dgm:spPr/>
      <dgm:t>
        <a:bodyPr/>
        <a:lstStyle/>
        <a:p>
          <a:endParaRPr lang="en-US"/>
        </a:p>
      </dgm:t>
    </dgm:pt>
    <dgm:pt modelId="{7488DF43-6137-4A3E-94C8-32CD9B37DD09}" type="pres">
      <dgm:prSet presAssocID="{10316AED-6C9E-4B39-9247-9ABE47C1177A}" presName="box" presStyleLbl="node1" presStyleIdx="0" presStyleCnt="6"/>
      <dgm:spPr/>
      <dgm:t>
        <a:bodyPr/>
        <a:lstStyle/>
        <a:p>
          <a:endParaRPr lang="en-GB"/>
        </a:p>
      </dgm:t>
    </dgm:pt>
    <dgm:pt modelId="{45BB3A02-A9FD-4F11-A3BD-D57FB7B638C1}" type="pres">
      <dgm:prSet presAssocID="{10316AED-6C9E-4B39-9247-9ABE47C1177A}" presName="img" presStyleLbl="fgImgPlace1" presStyleIdx="0" presStyleCnt="6"/>
      <dgm:spPr/>
      <dgm:t>
        <a:bodyPr/>
        <a:lstStyle/>
        <a:p>
          <a:endParaRPr lang="en-US"/>
        </a:p>
      </dgm:t>
    </dgm:pt>
    <dgm:pt modelId="{0A6F355D-F2C5-4859-AE53-14C5B66EBDAF}" type="pres">
      <dgm:prSet presAssocID="{10316AED-6C9E-4B39-9247-9ABE47C1177A}" presName="text" presStyleLbl="node1" presStyleIdx="0" presStyleCnt="6">
        <dgm:presLayoutVars>
          <dgm:bulletEnabled val="1"/>
        </dgm:presLayoutVars>
      </dgm:prSet>
      <dgm:spPr/>
      <dgm:t>
        <a:bodyPr/>
        <a:lstStyle/>
        <a:p>
          <a:endParaRPr lang="en-GB"/>
        </a:p>
      </dgm:t>
    </dgm:pt>
    <dgm:pt modelId="{1959BF51-2B25-4DE5-AFA1-8BE12ACC46CE}" type="pres">
      <dgm:prSet presAssocID="{F5B3ADA8-295F-405E-ADC1-87068A58340F}" presName="spacer" presStyleCnt="0"/>
      <dgm:spPr/>
      <dgm:t>
        <a:bodyPr/>
        <a:lstStyle/>
        <a:p>
          <a:endParaRPr lang="en-US"/>
        </a:p>
      </dgm:t>
    </dgm:pt>
    <dgm:pt modelId="{AFB78036-F4FD-44DD-A0F2-2AC5BCA1E20B}" type="pres">
      <dgm:prSet presAssocID="{0B18B491-3DF3-475F-A52D-B5893C3F1150}" presName="comp" presStyleCnt="0"/>
      <dgm:spPr/>
      <dgm:t>
        <a:bodyPr/>
        <a:lstStyle/>
        <a:p>
          <a:endParaRPr lang="en-US"/>
        </a:p>
      </dgm:t>
    </dgm:pt>
    <dgm:pt modelId="{BDD55E22-5B0C-4326-9A38-6D2E6CF56261}" type="pres">
      <dgm:prSet presAssocID="{0B18B491-3DF3-475F-A52D-B5893C3F1150}" presName="box" presStyleLbl="node1" presStyleIdx="1" presStyleCnt="6"/>
      <dgm:spPr/>
      <dgm:t>
        <a:bodyPr/>
        <a:lstStyle/>
        <a:p>
          <a:endParaRPr lang="en-GB"/>
        </a:p>
      </dgm:t>
    </dgm:pt>
    <dgm:pt modelId="{9CFEF623-7418-49E8-9AB7-DBFB1F9FD720}" type="pres">
      <dgm:prSet presAssocID="{0B18B491-3DF3-475F-A52D-B5893C3F1150}" presName="img" presStyleLbl="fgImgPlace1" presStyleIdx="1" presStyleCnt="6"/>
      <dgm:spPr/>
      <dgm:t>
        <a:bodyPr/>
        <a:lstStyle/>
        <a:p>
          <a:endParaRPr lang="en-US"/>
        </a:p>
      </dgm:t>
    </dgm:pt>
    <dgm:pt modelId="{620A15F6-8CCC-446B-A936-BF33B3755001}" type="pres">
      <dgm:prSet presAssocID="{0B18B491-3DF3-475F-A52D-B5893C3F1150}" presName="text" presStyleLbl="node1" presStyleIdx="1" presStyleCnt="6">
        <dgm:presLayoutVars>
          <dgm:bulletEnabled val="1"/>
        </dgm:presLayoutVars>
      </dgm:prSet>
      <dgm:spPr/>
      <dgm:t>
        <a:bodyPr/>
        <a:lstStyle/>
        <a:p>
          <a:endParaRPr lang="en-GB"/>
        </a:p>
      </dgm:t>
    </dgm:pt>
    <dgm:pt modelId="{60568ACF-0019-4A70-B72C-DE3B414F19B7}" type="pres">
      <dgm:prSet presAssocID="{7A2F6BB3-6BBE-4339-8780-5017AA8E2F5C}" presName="spacer" presStyleCnt="0"/>
      <dgm:spPr/>
      <dgm:t>
        <a:bodyPr/>
        <a:lstStyle/>
        <a:p>
          <a:endParaRPr lang="en-US"/>
        </a:p>
      </dgm:t>
    </dgm:pt>
    <dgm:pt modelId="{04E23376-74AB-40FD-8E96-70755CAC21E7}" type="pres">
      <dgm:prSet presAssocID="{2573FAD4-028A-456A-A315-3A6C44C1E78C}" presName="comp" presStyleCnt="0"/>
      <dgm:spPr/>
      <dgm:t>
        <a:bodyPr/>
        <a:lstStyle/>
        <a:p>
          <a:endParaRPr lang="en-US"/>
        </a:p>
      </dgm:t>
    </dgm:pt>
    <dgm:pt modelId="{5C8FA902-E59F-4AF6-9E7F-8062FC244FDF}" type="pres">
      <dgm:prSet presAssocID="{2573FAD4-028A-456A-A315-3A6C44C1E78C}" presName="box" presStyleLbl="node1" presStyleIdx="2" presStyleCnt="6"/>
      <dgm:spPr/>
      <dgm:t>
        <a:bodyPr/>
        <a:lstStyle/>
        <a:p>
          <a:endParaRPr lang="en-GB"/>
        </a:p>
      </dgm:t>
    </dgm:pt>
    <dgm:pt modelId="{AF017061-7599-49EA-B777-96DC386A87CE}" type="pres">
      <dgm:prSet presAssocID="{2573FAD4-028A-456A-A315-3A6C44C1E78C}" presName="img" presStyleLbl="fgImgPlace1" presStyleIdx="2" presStyleCnt="6"/>
      <dgm:spPr/>
      <dgm:t>
        <a:bodyPr/>
        <a:lstStyle/>
        <a:p>
          <a:endParaRPr lang="en-US"/>
        </a:p>
      </dgm:t>
    </dgm:pt>
    <dgm:pt modelId="{DCC2D9F8-ED0E-4F9C-A6DD-557898C8AD8B}" type="pres">
      <dgm:prSet presAssocID="{2573FAD4-028A-456A-A315-3A6C44C1E78C}" presName="text" presStyleLbl="node1" presStyleIdx="2" presStyleCnt="6">
        <dgm:presLayoutVars>
          <dgm:bulletEnabled val="1"/>
        </dgm:presLayoutVars>
      </dgm:prSet>
      <dgm:spPr/>
      <dgm:t>
        <a:bodyPr/>
        <a:lstStyle/>
        <a:p>
          <a:endParaRPr lang="en-GB"/>
        </a:p>
      </dgm:t>
    </dgm:pt>
    <dgm:pt modelId="{4D38B1A1-31CA-4B8A-AFB9-FEF9D18E3F0D}" type="pres">
      <dgm:prSet presAssocID="{1087FBC4-FADC-4909-9472-880DE25F9648}" presName="spacer" presStyleCnt="0"/>
      <dgm:spPr/>
      <dgm:t>
        <a:bodyPr/>
        <a:lstStyle/>
        <a:p>
          <a:endParaRPr lang="en-US"/>
        </a:p>
      </dgm:t>
    </dgm:pt>
    <dgm:pt modelId="{BDC6CDAB-69D6-4358-BEC4-D7D698E7C5BC}" type="pres">
      <dgm:prSet presAssocID="{AC621825-F170-4A18-A7B3-7098F95903B6}" presName="comp" presStyleCnt="0"/>
      <dgm:spPr/>
      <dgm:t>
        <a:bodyPr/>
        <a:lstStyle/>
        <a:p>
          <a:endParaRPr lang="en-US"/>
        </a:p>
      </dgm:t>
    </dgm:pt>
    <dgm:pt modelId="{E43297CC-4B69-4FA0-A1D3-0703CE7AE67C}" type="pres">
      <dgm:prSet presAssocID="{AC621825-F170-4A18-A7B3-7098F95903B6}" presName="box" presStyleLbl="node1" presStyleIdx="3" presStyleCnt="6"/>
      <dgm:spPr/>
      <dgm:t>
        <a:bodyPr/>
        <a:lstStyle/>
        <a:p>
          <a:endParaRPr lang="en-GB"/>
        </a:p>
      </dgm:t>
    </dgm:pt>
    <dgm:pt modelId="{A579A742-BC74-4179-841F-A94857BCD5A7}" type="pres">
      <dgm:prSet presAssocID="{AC621825-F170-4A18-A7B3-7098F95903B6}" presName="img" presStyleLbl="fgImgPlace1" presStyleIdx="3" presStyleCnt="6"/>
      <dgm:spPr/>
      <dgm:t>
        <a:bodyPr/>
        <a:lstStyle/>
        <a:p>
          <a:endParaRPr lang="en-US"/>
        </a:p>
      </dgm:t>
    </dgm:pt>
    <dgm:pt modelId="{39DB404A-CC05-4C78-ABC6-D8F0F6CFE1E4}" type="pres">
      <dgm:prSet presAssocID="{AC621825-F170-4A18-A7B3-7098F95903B6}" presName="text" presStyleLbl="node1" presStyleIdx="3" presStyleCnt="6">
        <dgm:presLayoutVars>
          <dgm:bulletEnabled val="1"/>
        </dgm:presLayoutVars>
      </dgm:prSet>
      <dgm:spPr/>
      <dgm:t>
        <a:bodyPr/>
        <a:lstStyle/>
        <a:p>
          <a:endParaRPr lang="en-GB"/>
        </a:p>
      </dgm:t>
    </dgm:pt>
    <dgm:pt modelId="{F2D111F0-5170-41AA-BE2E-BBA5150C8D57}" type="pres">
      <dgm:prSet presAssocID="{147015CF-97EF-46C8-8026-C69B9A181978}" presName="spacer" presStyleCnt="0"/>
      <dgm:spPr/>
      <dgm:t>
        <a:bodyPr/>
        <a:lstStyle/>
        <a:p>
          <a:endParaRPr lang="en-US"/>
        </a:p>
      </dgm:t>
    </dgm:pt>
    <dgm:pt modelId="{B820ACC1-41B6-41FD-8F86-26B50A1F044B}" type="pres">
      <dgm:prSet presAssocID="{70C8168D-3501-4C0E-82F3-9C2E60936F8D}" presName="comp" presStyleCnt="0"/>
      <dgm:spPr/>
    </dgm:pt>
    <dgm:pt modelId="{51AD3F10-5A7E-4072-BA56-1251DA480BAF}" type="pres">
      <dgm:prSet presAssocID="{70C8168D-3501-4C0E-82F3-9C2E60936F8D}" presName="box" presStyleLbl="node1" presStyleIdx="4" presStyleCnt="6" custLinFactNeighborY="-5725"/>
      <dgm:spPr/>
      <dgm:t>
        <a:bodyPr/>
        <a:lstStyle/>
        <a:p>
          <a:endParaRPr lang="en-US"/>
        </a:p>
      </dgm:t>
    </dgm:pt>
    <dgm:pt modelId="{E502BA61-E889-42AD-8BA1-704E3FF34DC5}" type="pres">
      <dgm:prSet presAssocID="{70C8168D-3501-4C0E-82F3-9C2E60936F8D}" presName="img" presStyleLbl="fgImgPlace1" presStyleIdx="4" presStyleCnt="6"/>
      <dgm:spPr/>
    </dgm:pt>
    <dgm:pt modelId="{0C18EB53-C25D-4378-8ECF-C23496F9901E}" type="pres">
      <dgm:prSet presAssocID="{70C8168D-3501-4C0E-82F3-9C2E60936F8D}" presName="text" presStyleLbl="node1" presStyleIdx="4" presStyleCnt="6">
        <dgm:presLayoutVars>
          <dgm:bulletEnabled val="1"/>
        </dgm:presLayoutVars>
      </dgm:prSet>
      <dgm:spPr/>
      <dgm:t>
        <a:bodyPr/>
        <a:lstStyle/>
        <a:p>
          <a:endParaRPr lang="en-US"/>
        </a:p>
      </dgm:t>
    </dgm:pt>
    <dgm:pt modelId="{0C720137-7DDF-4D44-AF24-913764FE57E6}" type="pres">
      <dgm:prSet presAssocID="{F06E1BB8-3943-4AF9-AEFB-A3C1CDFE5255}" presName="spacer" presStyleCnt="0"/>
      <dgm:spPr/>
    </dgm:pt>
    <dgm:pt modelId="{08FC9C0D-EE63-456D-9AF7-82253FA5B725}" type="pres">
      <dgm:prSet presAssocID="{208A3C0A-33E2-4D3E-B0A5-AEF798BDE647}" presName="comp" presStyleCnt="0"/>
      <dgm:spPr/>
    </dgm:pt>
    <dgm:pt modelId="{746D7404-78F0-4E43-9CF5-6EB243E31DDC}" type="pres">
      <dgm:prSet presAssocID="{208A3C0A-33E2-4D3E-B0A5-AEF798BDE647}" presName="box" presStyleLbl="node1" presStyleIdx="5" presStyleCnt="6"/>
      <dgm:spPr/>
      <dgm:t>
        <a:bodyPr/>
        <a:lstStyle/>
        <a:p>
          <a:endParaRPr lang="en-US"/>
        </a:p>
      </dgm:t>
    </dgm:pt>
    <dgm:pt modelId="{8EF99514-3C35-40C4-A153-A9248DA9287E}" type="pres">
      <dgm:prSet presAssocID="{208A3C0A-33E2-4D3E-B0A5-AEF798BDE647}" presName="img" presStyleLbl="fgImgPlace1" presStyleIdx="5" presStyleCnt="6"/>
      <dgm:spPr/>
    </dgm:pt>
    <dgm:pt modelId="{2C0D2B72-C30A-463C-BCC0-44B8EB5944D8}" type="pres">
      <dgm:prSet presAssocID="{208A3C0A-33E2-4D3E-B0A5-AEF798BDE647}" presName="text" presStyleLbl="node1" presStyleIdx="5" presStyleCnt="6">
        <dgm:presLayoutVars>
          <dgm:bulletEnabled val="1"/>
        </dgm:presLayoutVars>
      </dgm:prSet>
      <dgm:spPr/>
      <dgm:t>
        <a:bodyPr/>
        <a:lstStyle/>
        <a:p>
          <a:endParaRPr lang="en-US"/>
        </a:p>
      </dgm:t>
    </dgm:pt>
  </dgm:ptLst>
  <dgm:cxnLst>
    <dgm:cxn modelId="{2D593489-7BCA-48CE-9737-6F8FD86BCC2B}" type="presOf" srcId="{70C8168D-3501-4C0E-82F3-9C2E60936F8D}" destId="{51AD3F10-5A7E-4072-BA56-1251DA480BAF}" srcOrd="0" destOrd="0" presId="urn:microsoft.com/office/officeart/2005/8/layout/vList4#1"/>
    <dgm:cxn modelId="{F62036E6-D712-4BEF-803A-148761EF84A4}" srcId="{C7C4466D-EE27-43D2-9A0B-FADE16573F21}" destId="{10316AED-6C9E-4B39-9247-9ABE47C1177A}" srcOrd="0" destOrd="0" parTransId="{3E8139E6-D05D-48E9-8321-1179F27AAB03}" sibTransId="{F5B3ADA8-295F-405E-ADC1-87068A58340F}"/>
    <dgm:cxn modelId="{6F9AD204-A5A8-41AB-94EE-A1F22D5C27AB}" type="presOf" srcId="{0B18B491-3DF3-475F-A52D-B5893C3F1150}" destId="{BDD55E22-5B0C-4326-9A38-6D2E6CF56261}" srcOrd="0" destOrd="0" presId="urn:microsoft.com/office/officeart/2005/8/layout/vList4#1"/>
    <dgm:cxn modelId="{7F58EDAE-D488-45C0-895B-FBD3FDF253A2}" type="presOf" srcId="{AC621825-F170-4A18-A7B3-7098F95903B6}" destId="{E43297CC-4B69-4FA0-A1D3-0703CE7AE67C}" srcOrd="0" destOrd="0" presId="urn:microsoft.com/office/officeart/2005/8/layout/vList4#1"/>
    <dgm:cxn modelId="{C01B9662-DA96-4353-9942-BC6A64D3FA77}" type="presOf" srcId="{AC621825-F170-4A18-A7B3-7098F95903B6}" destId="{39DB404A-CC05-4C78-ABC6-D8F0F6CFE1E4}" srcOrd="1" destOrd="0" presId="urn:microsoft.com/office/officeart/2005/8/layout/vList4#1"/>
    <dgm:cxn modelId="{31546AEC-9B73-4107-8A4D-2052A27D91E8}" srcId="{C7C4466D-EE27-43D2-9A0B-FADE16573F21}" destId="{2573FAD4-028A-456A-A315-3A6C44C1E78C}" srcOrd="2" destOrd="0" parTransId="{694C4E54-A4A8-49DA-80F9-5E5E9B54D5E2}" sibTransId="{1087FBC4-FADC-4909-9472-880DE25F9648}"/>
    <dgm:cxn modelId="{6589A40B-A10E-4E52-9879-43643860B6A2}" type="presOf" srcId="{2573FAD4-028A-456A-A315-3A6C44C1E78C}" destId="{DCC2D9F8-ED0E-4F9C-A6DD-557898C8AD8B}" srcOrd="1" destOrd="0" presId="urn:microsoft.com/office/officeart/2005/8/layout/vList4#1"/>
    <dgm:cxn modelId="{2F80BFF4-02C1-45CF-B320-F62B3EB12C07}" type="presOf" srcId="{208A3C0A-33E2-4D3E-B0A5-AEF798BDE647}" destId="{2C0D2B72-C30A-463C-BCC0-44B8EB5944D8}" srcOrd="1" destOrd="0" presId="urn:microsoft.com/office/officeart/2005/8/layout/vList4#1"/>
    <dgm:cxn modelId="{FE9489B4-BD71-4884-8676-610AAA52C101}" srcId="{C7C4466D-EE27-43D2-9A0B-FADE16573F21}" destId="{AC621825-F170-4A18-A7B3-7098F95903B6}" srcOrd="3" destOrd="0" parTransId="{5C5FEB79-257E-42A4-8D46-3CF5CCB411DE}" sibTransId="{147015CF-97EF-46C8-8026-C69B9A181978}"/>
    <dgm:cxn modelId="{65C67F84-249F-4FA7-AF5D-4B5646D44C73}" srcId="{C7C4466D-EE27-43D2-9A0B-FADE16573F21}" destId="{0B18B491-3DF3-475F-A52D-B5893C3F1150}" srcOrd="1" destOrd="0" parTransId="{8DBF4C3B-7435-4C30-B136-0D33FF8C3EA9}" sibTransId="{7A2F6BB3-6BBE-4339-8780-5017AA8E2F5C}"/>
    <dgm:cxn modelId="{B65712A8-D5C7-4E37-907E-1801E9885DD0}" type="presOf" srcId="{70C8168D-3501-4C0E-82F3-9C2E60936F8D}" destId="{0C18EB53-C25D-4378-8ECF-C23496F9901E}" srcOrd="1" destOrd="0" presId="urn:microsoft.com/office/officeart/2005/8/layout/vList4#1"/>
    <dgm:cxn modelId="{0BEC5B8C-4D70-4300-8D0F-217655D184CA}" type="presOf" srcId="{10316AED-6C9E-4B39-9247-9ABE47C1177A}" destId="{7488DF43-6137-4A3E-94C8-32CD9B37DD09}" srcOrd="0" destOrd="0" presId="urn:microsoft.com/office/officeart/2005/8/layout/vList4#1"/>
    <dgm:cxn modelId="{262D9AE8-62D9-42C2-9E96-F14FFC4FB686}" type="presOf" srcId="{10316AED-6C9E-4B39-9247-9ABE47C1177A}" destId="{0A6F355D-F2C5-4859-AE53-14C5B66EBDAF}" srcOrd="1" destOrd="0" presId="urn:microsoft.com/office/officeart/2005/8/layout/vList4#1"/>
    <dgm:cxn modelId="{1E22FA2B-F149-4247-B22A-03155C3A1821}" type="presOf" srcId="{208A3C0A-33E2-4D3E-B0A5-AEF798BDE647}" destId="{746D7404-78F0-4E43-9CF5-6EB243E31DDC}" srcOrd="0" destOrd="0" presId="urn:microsoft.com/office/officeart/2005/8/layout/vList4#1"/>
    <dgm:cxn modelId="{722C72BE-B314-438B-8F8F-B0532DACBE7F}" srcId="{C7C4466D-EE27-43D2-9A0B-FADE16573F21}" destId="{70C8168D-3501-4C0E-82F3-9C2E60936F8D}" srcOrd="4" destOrd="0" parTransId="{4E6D528C-01A3-481A-A14C-657FFCB736A6}" sibTransId="{F06E1BB8-3943-4AF9-AEFB-A3C1CDFE5255}"/>
    <dgm:cxn modelId="{B6B5685B-C0D2-46CF-B221-EF163A352417}" type="presOf" srcId="{2573FAD4-028A-456A-A315-3A6C44C1E78C}" destId="{5C8FA902-E59F-4AF6-9E7F-8062FC244FDF}" srcOrd="0" destOrd="0" presId="urn:microsoft.com/office/officeart/2005/8/layout/vList4#1"/>
    <dgm:cxn modelId="{1ABF262A-39E0-49AA-A783-5389D69DCA9B}" srcId="{C7C4466D-EE27-43D2-9A0B-FADE16573F21}" destId="{208A3C0A-33E2-4D3E-B0A5-AEF798BDE647}" srcOrd="5" destOrd="0" parTransId="{2C9095BB-43DE-4DD5-B34F-23CBA9471870}" sibTransId="{E1E9CD9D-B7F0-4EDE-9FD9-B9077C117B3C}"/>
    <dgm:cxn modelId="{4B664980-6AF8-4ADE-BA71-500A257CB07A}" type="presOf" srcId="{C7C4466D-EE27-43D2-9A0B-FADE16573F21}" destId="{6B0B8CE2-3DC0-42EE-8037-E5D71232CF87}" srcOrd="0" destOrd="0" presId="urn:microsoft.com/office/officeart/2005/8/layout/vList4#1"/>
    <dgm:cxn modelId="{13CB47C4-C552-4A8D-9FF5-EC31D85674AC}" type="presOf" srcId="{0B18B491-3DF3-475F-A52D-B5893C3F1150}" destId="{620A15F6-8CCC-446B-A936-BF33B3755001}" srcOrd="1" destOrd="0" presId="urn:microsoft.com/office/officeart/2005/8/layout/vList4#1"/>
    <dgm:cxn modelId="{5274E22F-8E04-404B-B844-9352184E6CAD}" type="presParOf" srcId="{6B0B8CE2-3DC0-42EE-8037-E5D71232CF87}" destId="{30C30557-AECF-42BD-A87D-B4CA1DEC5EB9}" srcOrd="0" destOrd="0" presId="urn:microsoft.com/office/officeart/2005/8/layout/vList4#1"/>
    <dgm:cxn modelId="{5ED709E0-9375-4BC9-9F85-EF9F301504FD}" type="presParOf" srcId="{30C30557-AECF-42BD-A87D-B4CA1DEC5EB9}" destId="{7488DF43-6137-4A3E-94C8-32CD9B37DD09}" srcOrd="0" destOrd="0" presId="urn:microsoft.com/office/officeart/2005/8/layout/vList4#1"/>
    <dgm:cxn modelId="{B5E7A9A5-A07C-40E2-9B8A-B0CBE76F3A81}" type="presParOf" srcId="{30C30557-AECF-42BD-A87D-B4CA1DEC5EB9}" destId="{45BB3A02-A9FD-4F11-A3BD-D57FB7B638C1}" srcOrd="1" destOrd="0" presId="urn:microsoft.com/office/officeart/2005/8/layout/vList4#1"/>
    <dgm:cxn modelId="{8239CC40-9007-4BDC-96F9-617459D3C8C1}" type="presParOf" srcId="{30C30557-AECF-42BD-A87D-B4CA1DEC5EB9}" destId="{0A6F355D-F2C5-4859-AE53-14C5B66EBDAF}" srcOrd="2" destOrd="0" presId="urn:microsoft.com/office/officeart/2005/8/layout/vList4#1"/>
    <dgm:cxn modelId="{63091400-0191-4E77-82A1-0137AFD625AD}" type="presParOf" srcId="{6B0B8CE2-3DC0-42EE-8037-E5D71232CF87}" destId="{1959BF51-2B25-4DE5-AFA1-8BE12ACC46CE}" srcOrd="1" destOrd="0" presId="urn:microsoft.com/office/officeart/2005/8/layout/vList4#1"/>
    <dgm:cxn modelId="{4CEFB03C-8CA7-4BC9-B6E3-A2474598428E}" type="presParOf" srcId="{6B0B8CE2-3DC0-42EE-8037-E5D71232CF87}" destId="{AFB78036-F4FD-44DD-A0F2-2AC5BCA1E20B}" srcOrd="2" destOrd="0" presId="urn:microsoft.com/office/officeart/2005/8/layout/vList4#1"/>
    <dgm:cxn modelId="{9CE8B93C-9687-417B-A6C6-46D509524632}" type="presParOf" srcId="{AFB78036-F4FD-44DD-A0F2-2AC5BCA1E20B}" destId="{BDD55E22-5B0C-4326-9A38-6D2E6CF56261}" srcOrd="0" destOrd="0" presId="urn:microsoft.com/office/officeart/2005/8/layout/vList4#1"/>
    <dgm:cxn modelId="{8350A818-6061-409B-9E32-DBD8C92F9352}" type="presParOf" srcId="{AFB78036-F4FD-44DD-A0F2-2AC5BCA1E20B}" destId="{9CFEF623-7418-49E8-9AB7-DBFB1F9FD720}" srcOrd="1" destOrd="0" presId="urn:microsoft.com/office/officeart/2005/8/layout/vList4#1"/>
    <dgm:cxn modelId="{A76218AB-319E-4B5C-B1CC-75F4C96ECAE1}" type="presParOf" srcId="{AFB78036-F4FD-44DD-A0F2-2AC5BCA1E20B}" destId="{620A15F6-8CCC-446B-A936-BF33B3755001}" srcOrd="2" destOrd="0" presId="urn:microsoft.com/office/officeart/2005/8/layout/vList4#1"/>
    <dgm:cxn modelId="{EDCAA385-DA8A-425C-AC8D-569398C06FA0}" type="presParOf" srcId="{6B0B8CE2-3DC0-42EE-8037-E5D71232CF87}" destId="{60568ACF-0019-4A70-B72C-DE3B414F19B7}" srcOrd="3" destOrd="0" presId="urn:microsoft.com/office/officeart/2005/8/layout/vList4#1"/>
    <dgm:cxn modelId="{64206D9F-BE6B-4409-A00F-9D211CD2D58E}" type="presParOf" srcId="{6B0B8CE2-3DC0-42EE-8037-E5D71232CF87}" destId="{04E23376-74AB-40FD-8E96-70755CAC21E7}" srcOrd="4" destOrd="0" presId="urn:microsoft.com/office/officeart/2005/8/layout/vList4#1"/>
    <dgm:cxn modelId="{0F6C5B10-45BB-4940-941F-D3439D62BCC3}" type="presParOf" srcId="{04E23376-74AB-40FD-8E96-70755CAC21E7}" destId="{5C8FA902-E59F-4AF6-9E7F-8062FC244FDF}" srcOrd="0" destOrd="0" presId="urn:microsoft.com/office/officeart/2005/8/layout/vList4#1"/>
    <dgm:cxn modelId="{59CB7C69-94FE-4A6B-B8C7-45F8372ED580}" type="presParOf" srcId="{04E23376-74AB-40FD-8E96-70755CAC21E7}" destId="{AF017061-7599-49EA-B777-96DC386A87CE}" srcOrd="1" destOrd="0" presId="urn:microsoft.com/office/officeart/2005/8/layout/vList4#1"/>
    <dgm:cxn modelId="{2A1A797C-141F-4F71-A18F-A4471DC9BC19}" type="presParOf" srcId="{04E23376-74AB-40FD-8E96-70755CAC21E7}" destId="{DCC2D9F8-ED0E-4F9C-A6DD-557898C8AD8B}" srcOrd="2" destOrd="0" presId="urn:microsoft.com/office/officeart/2005/8/layout/vList4#1"/>
    <dgm:cxn modelId="{F99362E1-4BC8-4A5A-9F74-0CA585B1C146}" type="presParOf" srcId="{6B0B8CE2-3DC0-42EE-8037-E5D71232CF87}" destId="{4D38B1A1-31CA-4B8A-AFB9-FEF9D18E3F0D}" srcOrd="5" destOrd="0" presId="urn:microsoft.com/office/officeart/2005/8/layout/vList4#1"/>
    <dgm:cxn modelId="{DD320E71-532A-4F99-9C7D-570774B9FD9A}" type="presParOf" srcId="{6B0B8CE2-3DC0-42EE-8037-E5D71232CF87}" destId="{BDC6CDAB-69D6-4358-BEC4-D7D698E7C5BC}" srcOrd="6" destOrd="0" presId="urn:microsoft.com/office/officeart/2005/8/layout/vList4#1"/>
    <dgm:cxn modelId="{7E567331-6B0D-4209-B1DF-31D84845699B}" type="presParOf" srcId="{BDC6CDAB-69D6-4358-BEC4-D7D698E7C5BC}" destId="{E43297CC-4B69-4FA0-A1D3-0703CE7AE67C}" srcOrd="0" destOrd="0" presId="urn:microsoft.com/office/officeart/2005/8/layout/vList4#1"/>
    <dgm:cxn modelId="{A1CB0172-2F29-4F2A-B3E8-EC43462B06B5}" type="presParOf" srcId="{BDC6CDAB-69D6-4358-BEC4-D7D698E7C5BC}" destId="{A579A742-BC74-4179-841F-A94857BCD5A7}" srcOrd="1" destOrd="0" presId="urn:microsoft.com/office/officeart/2005/8/layout/vList4#1"/>
    <dgm:cxn modelId="{93B11300-B604-4986-A1B8-1EE13BB46956}" type="presParOf" srcId="{BDC6CDAB-69D6-4358-BEC4-D7D698E7C5BC}" destId="{39DB404A-CC05-4C78-ABC6-D8F0F6CFE1E4}" srcOrd="2" destOrd="0" presId="urn:microsoft.com/office/officeart/2005/8/layout/vList4#1"/>
    <dgm:cxn modelId="{3FB28D9E-C487-4337-A7B6-17E746F4F8C5}" type="presParOf" srcId="{6B0B8CE2-3DC0-42EE-8037-E5D71232CF87}" destId="{F2D111F0-5170-41AA-BE2E-BBA5150C8D57}" srcOrd="7" destOrd="0" presId="urn:microsoft.com/office/officeart/2005/8/layout/vList4#1"/>
    <dgm:cxn modelId="{643CF2F4-90D6-4AA0-A6AA-E814F2A2CF04}" type="presParOf" srcId="{6B0B8CE2-3DC0-42EE-8037-E5D71232CF87}" destId="{B820ACC1-41B6-41FD-8F86-26B50A1F044B}" srcOrd="8" destOrd="0" presId="urn:microsoft.com/office/officeart/2005/8/layout/vList4#1"/>
    <dgm:cxn modelId="{58DCF544-C7AA-486A-A63F-805FC3EB7415}" type="presParOf" srcId="{B820ACC1-41B6-41FD-8F86-26B50A1F044B}" destId="{51AD3F10-5A7E-4072-BA56-1251DA480BAF}" srcOrd="0" destOrd="0" presId="urn:microsoft.com/office/officeart/2005/8/layout/vList4#1"/>
    <dgm:cxn modelId="{5EDC76C9-C4DA-4FE5-927A-8E2FF435A8B5}" type="presParOf" srcId="{B820ACC1-41B6-41FD-8F86-26B50A1F044B}" destId="{E502BA61-E889-42AD-8BA1-704E3FF34DC5}" srcOrd="1" destOrd="0" presId="urn:microsoft.com/office/officeart/2005/8/layout/vList4#1"/>
    <dgm:cxn modelId="{4F07166A-40BA-4E79-8647-7DAB6CFB9277}" type="presParOf" srcId="{B820ACC1-41B6-41FD-8F86-26B50A1F044B}" destId="{0C18EB53-C25D-4378-8ECF-C23496F9901E}" srcOrd="2" destOrd="0" presId="urn:microsoft.com/office/officeart/2005/8/layout/vList4#1"/>
    <dgm:cxn modelId="{5B4E90A2-D659-4F70-B097-26746A5D90A8}" type="presParOf" srcId="{6B0B8CE2-3DC0-42EE-8037-E5D71232CF87}" destId="{0C720137-7DDF-4D44-AF24-913764FE57E6}" srcOrd="9" destOrd="0" presId="urn:microsoft.com/office/officeart/2005/8/layout/vList4#1"/>
    <dgm:cxn modelId="{E9E118C9-B3F6-469C-BF19-61102D00F6AC}" type="presParOf" srcId="{6B0B8CE2-3DC0-42EE-8037-E5D71232CF87}" destId="{08FC9C0D-EE63-456D-9AF7-82253FA5B725}" srcOrd="10" destOrd="0" presId="urn:microsoft.com/office/officeart/2005/8/layout/vList4#1"/>
    <dgm:cxn modelId="{A7414806-719A-49ED-A074-541037D818EC}" type="presParOf" srcId="{08FC9C0D-EE63-456D-9AF7-82253FA5B725}" destId="{746D7404-78F0-4E43-9CF5-6EB243E31DDC}" srcOrd="0" destOrd="0" presId="urn:microsoft.com/office/officeart/2005/8/layout/vList4#1"/>
    <dgm:cxn modelId="{AB419074-E5DC-47F4-8F1A-953EA7316C4F}" type="presParOf" srcId="{08FC9C0D-EE63-456D-9AF7-82253FA5B725}" destId="{8EF99514-3C35-40C4-A153-A9248DA9287E}" srcOrd="1" destOrd="0" presId="urn:microsoft.com/office/officeart/2005/8/layout/vList4#1"/>
    <dgm:cxn modelId="{BDCC72D0-F68B-4483-B58D-1D7C799EB3FA}" type="presParOf" srcId="{08FC9C0D-EE63-456D-9AF7-82253FA5B725}" destId="{2C0D2B72-C30A-463C-BCC0-44B8EB5944D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5CF8C-C7BC-43A6-BDD6-FDFD8D275126}"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EC1D3CC-A628-4F03-AAD4-D05D1250D5E6}">
      <dgm:prSet phldrT="[Text]"/>
      <dgm:spPr/>
      <dgm:t>
        <a:bodyPr/>
        <a:lstStyle/>
        <a:p>
          <a:r>
            <a:rPr lang="en-US" b="0" i="0" dirty="0" smtClean="0"/>
            <a:t>In this </a:t>
          </a:r>
          <a:r>
            <a:rPr lang="en-US" b="0" i="1" dirty="0" err="1" smtClean="0"/>
            <a:t>Surah</a:t>
          </a:r>
          <a:r>
            <a:rPr lang="en-US" b="0" i="0" dirty="0" smtClean="0"/>
            <a:t>, it has been declared that God is free from association of all these types. It has been made clear that He is One in number and is not two or three </a:t>
          </a:r>
          <a:endParaRPr lang="en-US" dirty="0"/>
        </a:p>
      </dgm:t>
    </dgm:pt>
    <dgm:pt modelId="{D6562D9A-ED93-480F-8000-002C0D0D0CA6}" type="parTrans" cxnId="{8242D39C-3EC3-43E6-9B60-571F34F0DFDD}">
      <dgm:prSet/>
      <dgm:spPr/>
      <dgm:t>
        <a:bodyPr/>
        <a:lstStyle/>
        <a:p>
          <a:endParaRPr lang="en-US"/>
        </a:p>
      </dgm:t>
    </dgm:pt>
    <dgm:pt modelId="{8D8BDBB2-2EFE-4492-A344-7188E0E60C5A}" type="sibTrans" cxnId="{8242D39C-3EC3-43E6-9B60-571F34F0DFDD}">
      <dgm:prSet/>
      <dgm:spPr/>
      <dgm:t>
        <a:bodyPr/>
        <a:lstStyle/>
        <a:p>
          <a:endParaRPr lang="en-US"/>
        </a:p>
      </dgm:t>
    </dgm:pt>
    <dgm:pt modelId="{CCE4A259-8A27-40AC-8832-DD1125B217BE}">
      <dgm:prSet phldrT="[Text]"/>
      <dgm:spPr/>
      <dgm:t>
        <a:bodyPr/>
        <a:lstStyle/>
        <a:p>
          <a:r>
            <a:rPr lang="en-US" b="0" i="0" dirty="0" smtClean="0"/>
            <a:t>He is the Besought of all; He alone is Self-Existing while everything else is contingent and mortal and is ever dependent upon Him </a:t>
          </a:r>
          <a:endParaRPr lang="en-US" dirty="0"/>
        </a:p>
      </dgm:t>
    </dgm:pt>
    <dgm:pt modelId="{283CCB4F-54DE-42D5-A020-12978980E773}" type="parTrans" cxnId="{68C3E203-B51D-4247-8297-681F66483F01}">
      <dgm:prSet/>
      <dgm:spPr/>
      <dgm:t>
        <a:bodyPr/>
        <a:lstStyle/>
        <a:p>
          <a:endParaRPr lang="en-US"/>
        </a:p>
      </dgm:t>
    </dgm:pt>
    <dgm:pt modelId="{9E9181AE-8471-4A90-B6DC-E0F2D1F7A6E9}" type="sibTrans" cxnId="{68C3E203-B51D-4247-8297-681F66483F01}">
      <dgm:prSet/>
      <dgm:spPr/>
      <dgm:t>
        <a:bodyPr/>
        <a:lstStyle/>
        <a:p>
          <a:endParaRPr lang="en-US"/>
        </a:p>
      </dgm:t>
    </dgm:pt>
    <dgm:pt modelId="{D0FE2ACD-B35F-4D54-ACBC-70DDC9BD0190}">
      <dgm:prSet phldrT="[Text]"/>
      <dgm:spPr/>
      <dgm:t>
        <a:bodyPr/>
        <a:lstStyle/>
        <a:p>
          <a:r>
            <a:rPr lang="en-US" b="0" i="0" dirty="0" smtClean="0"/>
            <a:t>He is </a:t>
          </a:r>
          <a:r>
            <a:rPr lang="ar-AE" b="0" i="0" dirty="0" smtClean="0"/>
            <a:t>لَمْ یَلدْ </a:t>
          </a:r>
          <a:r>
            <a:rPr lang="en-US" b="0" i="0" dirty="0" smtClean="0"/>
            <a:t>which means that He has no son who can claim to be His partner; and He is </a:t>
          </a:r>
          <a:r>
            <a:rPr lang="ar-AE" b="0" i="0" dirty="0" smtClean="0"/>
            <a:t>لَمْ یُوْلَدْ </a:t>
          </a:r>
          <a:r>
            <a:rPr lang="en-US" b="0" i="0" dirty="0" smtClean="0"/>
            <a:t>which means that he has no father to share His power</a:t>
          </a:r>
          <a:endParaRPr lang="en-US" b="1" u="sng" dirty="0"/>
        </a:p>
      </dgm:t>
    </dgm:pt>
    <dgm:pt modelId="{7ED21190-3603-4854-AC0E-BCEA4C143CCB}" type="parTrans" cxnId="{FD5089D0-A772-4E6B-9587-6CE950A6A2C7}">
      <dgm:prSet/>
      <dgm:spPr/>
      <dgm:t>
        <a:bodyPr/>
        <a:lstStyle/>
        <a:p>
          <a:endParaRPr lang="en-US"/>
        </a:p>
      </dgm:t>
    </dgm:pt>
    <dgm:pt modelId="{3B4A53CC-3018-48A0-A82A-EC0F398A01D6}" type="sibTrans" cxnId="{FD5089D0-A772-4E6B-9587-6CE950A6A2C7}">
      <dgm:prSet/>
      <dgm:spPr/>
      <dgm:t>
        <a:bodyPr/>
        <a:lstStyle/>
        <a:p>
          <a:endParaRPr lang="en-US"/>
        </a:p>
      </dgm:t>
    </dgm:pt>
    <dgm:pt modelId="{47EE3DF8-16C5-4203-A7F5-0D3DF6DE8985}">
      <dgm:prSet phldrT="[Text]"/>
      <dgm:spPr/>
      <dgm:t>
        <a:bodyPr/>
        <a:lstStyle/>
        <a:p>
          <a:r>
            <a:rPr lang="en-US" b="0" i="0" dirty="0" smtClean="0"/>
            <a:t>He is </a:t>
          </a:r>
          <a:r>
            <a:rPr lang="ar-AE" b="0" i="0" dirty="0" smtClean="0"/>
            <a:t>لَمْ یَکنْ لَّہُ کُفُوًا </a:t>
          </a:r>
          <a:r>
            <a:rPr lang="en-US" b="0" i="0" dirty="0" smtClean="0"/>
            <a:t>which means that no one can be His equal in His works to claim partnership with Him on this account. Thus, it has been made clear that </a:t>
          </a:r>
          <a:r>
            <a:rPr lang="en-US" b="1" i="0" u="sng" dirty="0" smtClean="0"/>
            <a:t>God Almighty is free from associates of any of the four types and is One, without associate.’</a:t>
          </a:r>
          <a:endParaRPr lang="en-US" dirty="0"/>
        </a:p>
      </dgm:t>
    </dgm:pt>
    <dgm:pt modelId="{ACE3F833-B697-40DA-861B-B612A2FDAE3F}" type="parTrans" cxnId="{7E13EB52-B856-4775-9BD7-714363F9AAD6}">
      <dgm:prSet/>
      <dgm:spPr/>
      <dgm:t>
        <a:bodyPr/>
        <a:lstStyle/>
        <a:p>
          <a:endParaRPr lang="en-US"/>
        </a:p>
      </dgm:t>
    </dgm:pt>
    <dgm:pt modelId="{A5E2265E-E848-4165-B0F2-2FA50077410A}" type="sibTrans" cxnId="{7E13EB52-B856-4775-9BD7-714363F9AAD6}">
      <dgm:prSet/>
      <dgm:spPr/>
      <dgm:t>
        <a:bodyPr/>
        <a:lstStyle/>
        <a:p>
          <a:endParaRPr lang="en-US"/>
        </a:p>
      </dgm:t>
    </dgm:pt>
    <dgm:pt modelId="{C02D07A0-D98C-4039-A57E-547CA47EE5A8}" type="pres">
      <dgm:prSet presAssocID="{9E95CF8C-C7BC-43A6-BDD6-FDFD8D275126}" presName="diagram" presStyleCnt="0">
        <dgm:presLayoutVars>
          <dgm:dir/>
          <dgm:resizeHandles val="exact"/>
        </dgm:presLayoutVars>
      </dgm:prSet>
      <dgm:spPr/>
      <dgm:t>
        <a:bodyPr/>
        <a:lstStyle/>
        <a:p>
          <a:endParaRPr lang="en-US"/>
        </a:p>
      </dgm:t>
    </dgm:pt>
    <dgm:pt modelId="{5CF0736B-8FC9-46C4-905E-60C70491139F}" type="pres">
      <dgm:prSet presAssocID="{AEC1D3CC-A628-4F03-AAD4-D05D1250D5E6}" presName="node" presStyleLbl="node1" presStyleIdx="0" presStyleCnt="4">
        <dgm:presLayoutVars>
          <dgm:bulletEnabled val="1"/>
        </dgm:presLayoutVars>
      </dgm:prSet>
      <dgm:spPr/>
      <dgm:t>
        <a:bodyPr/>
        <a:lstStyle/>
        <a:p>
          <a:endParaRPr lang="en-US"/>
        </a:p>
      </dgm:t>
    </dgm:pt>
    <dgm:pt modelId="{6A82E820-9075-4BED-A4F7-0F9B3727460F}" type="pres">
      <dgm:prSet presAssocID="{8D8BDBB2-2EFE-4492-A344-7188E0E60C5A}" presName="sibTrans" presStyleCnt="0"/>
      <dgm:spPr/>
    </dgm:pt>
    <dgm:pt modelId="{BE01BB29-0F7D-4967-8C58-9BFB259C2A07}" type="pres">
      <dgm:prSet presAssocID="{CCE4A259-8A27-40AC-8832-DD1125B217BE}" presName="node" presStyleLbl="node1" presStyleIdx="1" presStyleCnt="4">
        <dgm:presLayoutVars>
          <dgm:bulletEnabled val="1"/>
        </dgm:presLayoutVars>
      </dgm:prSet>
      <dgm:spPr/>
      <dgm:t>
        <a:bodyPr/>
        <a:lstStyle/>
        <a:p>
          <a:endParaRPr lang="en-US"/>
        </a:p>
      </dgm:t>
    </dgm:pt>
    <dgm:pt modelId="{7C3CAC80-6D29-4858-ACE6-944350D2B794}" type="pres">
      <dgm:prSet presAssocID="{9E9181AE-8471-4A90-B6DC-E0F2D1F7A6E9}" presName="sibTrans" presStyleCnt="0"/>
      <dgm:spPr/>
    </dgm:pt>
    <dgm:pt modelId="{24F3D974-1FDE-45AE-AF2B-0E0FB7DF3BBC}" type="pres">
      <dgm:prSet presAssocID="{D0FE2ACD-B35F-4D54-ACBC-70DDC9BD0190}" presName="node" presStyleLbl="node1" presStyleIdx="2" presStyleCnt="4">
        <dgm:presLayoutVars>
          <dgm:bulletEnabled val="1"/>
        </dgm:presLayoutVars>
      </dgm:prSet>
      <dgm:spPr/>
      <dgm:t>
        <a:bodyPr/>
        <a:lstStyle/>
        <a:p>
          <a:endParaRPr lang="en-US"/>
        </a:p>
      </dgm:t>
    </dgm:pt>
    <dgm:pt modelId="{76B95317-3D55-4898-A359-A0FD554687DB}" type="pres">
      <dgm:prSet presAssocID="{3B4A53CC-3018-48A0-A82A-EC0F398A01D6}" presName="sibTrans" presStyleCnt="0"/>
      <dgm:spPr/>
    </dgm:pt>
    <dgm:pt modelId="{52996C28-DEDD-40A2-B4B6-77E1FC16FE9E}" type="pres">
      <dgm:prSet presAssocID="{47EE3DF8-16C5-4203-A7F5-0D3DF6DE8985}" presName="node" presStyleLbl="node1" presStyleIdx="3" presStyleCnt="4">
        <dgm:presLayoutVars>
          <dgm:bulletEnabled val="1"/>
        </dgm:presLayoutVars>
      </dgm:prSet>
      <dgm:spPr/>
      <dgm:t>
        <a:bodyPr/>
        <a:lstStyle/>
        <a:p>
          <a:endParaRPr lang="en-US"/>
        </a:p>
      </dgm:t>
    </dgm:pt>
  </dgm:ptLst>
  <dgm:cxnLst>
    <dgm:cxn modelId="{68C3E203-B51D-4247-8297-681F66483F01}" srcId="{9E95CF8C-C7BC-43A6-BDD6-FDFD8D275126}" destId="{CCE4A259-8A27-40AC-8832-DD1125B217BE}" srcOrd="1" destOrd="0" parTransId="{283CCB4F-54DE-42D5-A020-12978980E773}" sibTransId="{9E9181AE-8471-4A90-B6DC-E0F2D1F7A6E9}"/>
    <dgm:cxn modelId="{2F0BF6F3-59EB-48D2-A75C-463CF84D41E1}" type="presOf" srcId="{9E95CF8C-C7BC-43A6-BDD6-FDFD8D275126}" destId="{C02D07A0-D98C-4039-A57E-547CA47EE5A8}" srcOrd="0" destOrd="0" presId="urn:microsoft.com/office/officeart/2005/8/layout/default"/>
    <dgm:cxn modelId="{FD5089D0-A772-4E6B-9587-6CE950A6A2C7}" srcId="{9E95CF8C-C7BC-43A6-BDD6-FDFD8D275126}" destId="{D0FE2ACD-B35F-4D54-ACBC-70DDC9BD0190}" srcOrd="2" destOrd="0" parTransId="{7ED21190-3603-4854-AC0E-BCEA4C143CCB}" sibTransId="{3B4A53CC-3018-48A0-A82A-EC0F398A01D6}"/>
    <dgm:cxn modelId="{B30A04B2-F81F-4F8D-BD11-1BA9DE2CA722}" type="presOf" srcId="{AEC1D3CC-A628-4F03-AAD4-D05D1250D5E6}" destId="{5CF0736B-8FC9-46C4-905E-60C70491139F}" srcOrd="0" destOrd="0" presId="urn:microsoft.com/office/officeart/2005/8/layout/default"/>
    <dgm:cxn modelId="{53774790-FC2B-4779-BD4A-28385231E63D}" type="presOf" srcId="{D0FE2ACD-B35F-4D54-ACBC-70DDC9BD0190}" destId="{24F3D974-1FDE-45AE-AF2B-0E0FB7DF3BBC}" srcOrd="0" destOrd="0" presId="urn:microsoft.com/office/officeart/2005/8/layout/default"/>
    <dgm:cxn modelId="{7E13EB52-B856-4775-9BD7-714363F9AAD6}" srcId="{9E95CF8C-C7BC-43A6-BDD6-FDFD8D275126}" destId="{47EE3DF8-16C5-4203-A7F5-0D3DF6DE8985}" srcOrd="3" destOrd="0" parTransId="{ACE3F833-B697-40DA-861B-B612A2FDAE3F}" sibTransId="{A5E2265E-E848-4165-B0F2-2FA50077410A}"/>
    <dgm:cxn modelId="{7446AB28-305D-4C26-9BF4-820001D37773}" type="presOf" srcId="{47EE3DF8-16C5-4203-A7F5-0D3DF6DE8985}" destId="{52996C28-DEDD-40A2-B4B6-77E1FC16FE9E}" srcOrd="0" destOrd="0" presId="urn:microsoft.com/office/officeart/2005/8/layout/default"/>
    <dgm:cxn modelId="{7569F380-4B1E-41A3-A952-154977FB8BD3}" type="presOf" srcId="{CCE4A259-8A27-40AC-8832-DD1125B217BE}" destId="{BE01BB29-0F7D-4967-8C58-9BFB259C2A07}" srcOrd="0" destOrd="0" presId="urn:microsoft.com/office/officeart/2005/8/layout/default"/>
    <dgm:cxn modelId="{8242D39C-3EC3-43E6-9B60-571F34F0DFDD}" srcId="{9E95CF8C-C7BC-43A6-BDD6-FDFD8D275126}" destId="{AEC1D3CC-A628-4F03-AAD4-D05D1250D5E6}" srcOrd="0" destOrd="0" parTransId="{D6562D9A-ED93-480F-8000-002C0D0D0CA6}" sibTransId="{8D8BDBB2-2EFE-4492-A344-7188E0E60C5A}"/>
    <dgm:cxn modelId="{67B7907C-6E5E-4801-A305-C2ACB794FEF6}" type="presParOf" srcId="{C02D07A0-D98C-4039-A57E-547CA47EE5A8}" destId="{5CF0736B-8FC9-46C4-905E-60C70491139F}" srcOrd="0" destOrd="0" presId="urn:microsoft.com/office/officeart/2005/8/layout/default"/>
    <dgm:cxn modelId="{79003AC2-2AC0-4FA1-B157-5A31255BFD60}" type="presParOf" srcId="{C02D07A0-D98C-4039-A57E-547CA47EE5A8}" destId="{6A82E820-9075-4BED-A4F7-0F9B3727460F}" srcOrd="1" destOrd="0" presId="urn:microsoft.com/office/officeart/2005/8/layout/default"/>
    <dgm:cxn modelId="{0AEA4239-1FC4-44F6-8CC8-D625E4B6BCE5}" type="presParOf" srcId="{C02D07A0-D98C-4039-A57E-547CA47EE5A8}" destId="{BE01BB29-0F7D-4967-8C58-9BFB259C2A07}" srcOrd="2" destOrd="0" presId="urn:microsoft.com/office/officeart/2005/8/layout/default"/>
    <dgm:cxn modelId="{FE7B3CE8-5430-4F02-89EF-68D70CFF81AB}" type="presParOf" srcId="{C02D07A0-D98C-4039-A57E-547CA47EE5A8}" destId="{7C3CAC80-6D29-4858-ACE6-944350D2B794}" srcOrd="3" destOrd="0" presId="urn:microsoft.com/office/officeart/2005/8/layout/default"/>
    <dgm:cxn modelId="{824B8D70-63BD-46C8-A1D0-FC54DB7B7BC4}" type="presParOf" srcId="{C02D07A0-D98C-4039-A57E-547CA47EE5A8}" destId="{24F3D974-1FDE-45AE-AF2B-0E0FB7DF3BBC}" srcOrd="4" destOrd="0" presId="urn:microsoft.com/office/officeart/2005/8/layout/default"/>
    <dgm:cxn modelId="{C2AC2E4F-839A-48F9-AEDD-758317FB4A6C}" type="presParOf" srcId="{C02D07A0-D98C-4039-A57E-547CA47EE5A8}" destId="{76B95317-3D55-4898-A359-A0FD554687DB}" srcOrd="5" destOrd="0" presId="urn:microsoft.com/office/officeart/2005/8/layout/default"/>
    <dgm:cxn modelId="{8C18E0A3-C64F-4467-AB5F-B464DDBB00D4}" type="presParOf" srcId="{C02D07A0-D98C-4039-A57E-547CA47EE5A8}" destId="{52996C28-DEDD-40A2-B4B6-77E1FC16FE9E}"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8DFB68-1B2D-4F5A-9808-DAA2B32A239D}" type="doc">
      <dgm:prSet loTypeId="urn:microsoft.com/office/officeart/2005/8/layout/vProcess5" loCatId="process" qsTypeId="urn:microsoft.com/office/officeart/2005/8/quickstyle/3d2" qsCatId="3D" csTypeId="urn:microsoft.com/office/officeart/2005/8/colors/accent3_2" csCatId="accent3" phldr="1"/>
      <dgm:spPr/>
      <dgm:t>
        <a:bodyPr/>
        <a:lstStyle/>
        <a:p>
          <a:endParaRPr lang="en-US"/>
        </a:p>
      </dgm:t>
    </dgm:pt>
    <dgm:pt modelId="{D6C93527-E2E8-4298-A2F4-24EEB76EE9A8}">
      <dgm:prSet custT="1"/>
      <dgm:spPr/>
      <dgm:t>
        <a:bodyPr/>
        <a:lstStyle/>
        <a:p>
          <a:r>
            <a:rPr lang="en-US" sz="1400" b="1" i="0" u="sng" dirty="0" smtClean="0">
              <a:solidFill>
                <a:schemeClr val="tx1"/>
              </a:solidFill>
            </a:rPr>
            <a:t>One way of associating </a:t>
          </a:r>
          <a:r>
            <a:rPr lang="en-US" sz="1400" b="0" i="0" dirty="0" smtClean="0">
              <a:solidFill>
                <a:schemeClr val="tx1"/>
              </a:solidFill>
            </a:rPr>
            <a:t>with anything/anyone is when there is more than one of something/someone </a:t>
          </a:r>
          <a:endParaRPr lang="en-US" sz="1400" dirty="0">
            <a:solidFill>
              <a:schemeClr val="tx1"/>
            </a:solidFill>
          </a:endParaRPr>
        </a:p>
      </dgm:t>
    </dgm:pt>
    <dgm:pt modelId="{DA02175C-236A-4523-B209-85783A4FA4F4}" type="parTrans" cxnId="{614658D1-F4E9-4081-8250-75A307825348}">
      <dgm:prSet/>
      <dgm:spPr/>
      <dgm:t>
        <a:bodyPr/>
        <a:lstStyle/>
        <a:p>
          <a:endParaRPr lang="en-US"/>
        </a:p>
      </dgm:t>
    </dgm:pt>
    <dgm:pt modelId="{F419D2A3-1C29-4CBC-8D31-4861FA24D505}" type="sibTrans" cxnId="{614658D1-F4E9-4081-8250-75A307825348}">
      <dgm:prSet/>
      <dgm:spPr/>
      <dgm:t>
        <a:bodyPr/>
        <a:lstStyle/>
        <a:p>
          <a:endParaRPr lang="en-US"/>
        </a:p>
      </dgm:t>
    </dgm:pt>
    <dgm:pt modelId="{C609C3FF-BEBC-43BE-A722-6387EA514338}">
      <dgm:prSet custT="1"/>
      <dgm:spPr/>
      <dgm:t>
        <a:bodyPr/>
        <a:lstStyle/>
        <a:p>
          <a:r>
            <a:rPr lang="en-US" sz="1400" b="1" i="0" u="sng" dirty="0" smtClean="0">
              <a:solidFill>
                <a:schemeClr val="tx1"/>
              </a:solidFill>
            </a:rPr>
            <a:t>The third kind of association </a:t>
          </a:r>
          <a:r>
            <a:rPr lang="en-US" sz="1400" b="0" i="0" dirty="0" smtClean="0">
              <a:solidFill>
                <a:schemeClr val="tx1"/>
              </a:solidFill>
            </a:rPr>
            <a:t>is regarding capacity to do something. God is One and is alone worthy of being turned to and no other being can meet the needs and requirements of someone like God does….save Him ..All creation came into existence and will one day perish. By virtue of this all creation is impermanent thus cannot facilitate arrangements for itself or for anything else. Whatever is impermanent is in need of a God, Who is Eternal. </a:t>
          </a:r>
          <a:endParaRPr lang="en-US" sz="1400" dirty="0">
            <a:solidFill>
              <a:schemeClr val="tx1"/>
            </a:solidFill>
          </a:endParaRPr>
        </a:p>
      </dgm:t>
    </dgm:pt>
    <dgm:pt modelId="{685467E6-8B2D-4FE2-AB53-7E7C77551093}" type="parTrans" cxnId="{9BF95094-1520-4F8D-8E42-D87029590D25}">
      <dgm:prSet/>
      <dgm:spPr/>
      <dgm:t>
        <a:bodyPr/>
        <a:lstStyle/>
        <a:p>
          <a:endParaRPr lang="en-US"/>
        </a:p>
      </dgm:t>
    </dgm:pt>
    <dgm:pt modelId="{BB583FA4-E380-4237-8B30-A97FCF9494ED}" type="sibTrans" cxnId="{9BF95094-1520-4F8D-8E42-D87029590D25}">
      <dgm:prSet/>
      <dgm:spPr/>
      <dgm:t>
        <a:bodyPr/>
        <a:lstStyle/>
        <a:p>
          <a:endParaRPr lang="en-US"/>
        </a:p>
      </dgm:t>
    </dgm:pt>
    <dgm:pt modelId="{03DB745E-70B4-44EF-84E4-A286DAB569F9}">
      <dgm:prSet custT="1"/>
      <dgm:spPr/>
      <dgm:t>
        <a:bodyPr/>
        <a:lstStyle/>
        <a:p>
          <a:r>
            <a:rPr lang="en-US" sz="1400" b="0" i="0" dirty="0" smtClean="0">
              <a:solidFill>
                <a:schemeClr val="tx1"/>
              </a:solidFill>
            </a:rPr>
            <a:t>The </a:t>
          </a:r>
          <a:r>
            <a:rPr lang="en-US" sz="1400" b="1" i="0" u="sng" dirty="0" smtClean="0">
              <a:solidFill>
                <a:schemeClr val="tx1"/>
              </a:solidFill>
            </a:rPr>
            <a:t>second kind of associating</a:t>
          </a:r>
          <a:r>
            <a:rPr lang="en-US" sz="1400" b="0" i="0" dirty="0" smtClean="0">
              <a:solidFill>
                <a:schemeClr val="tx1"/>
              </a:solidFill>
            </a:rPr>
            <a:t> is owing to status and position of things and individuals. </a:t>
          </a:r>
          <a:endParaRPr lang="en-US" sz="1400" dirty="0">
            <a:solidFill>
              <a:schemeClr val="tx1"/>
            </a:solidFill>
          </a:endParaRPr>
        </a:p>
      </dgm:t>
    </dgm:pt>
    <dgm:pt modelId="{735E2E0C-858F-4203-A9A7-8F62C5BB3BDD}" type="parTrans" cxnId="{2978A649-11D6-4EA3-9A4A-3B1A439BC85A}">
      <dgm:prSet/>
      <dgm:spPr/>
      <dgm:t>
        <a:bodyPr/>
        <a:lstStyle/>
        <a:p>
          <a:endParaRPr lang="en-US"/>
        </a:p>
      </dgm:t>
    </dgm:pt>
    <dgm:pt modelId="{4DB8379A-6814-44C6-855F-73550C0F3C91}" type="sibTrans" cxnId="{2978A649-11D6-4EA3-9A4A-3B1A439BC85A}">
      <dgm:prSet/>
      <dgm:spPr/>
      <dgm:t>
        <a:bodyPr/>
        <a:lstStyle/>
        <a:p>
          <a:endParaRPr lang="en-US"/>
        </a:p>
      </dgm:t>
    </dgm:pt>
    <dgm:pt modelId="{89297BB0-A260-4D21-B864-1F3212F37BD8}">
      <dgm:prSet custT="1"/>
      <dgm:spPr/>
      <dgm:t>
        <a:bodyPr/>
        <a:lstStyle/>
        <a:p>
          <a:r>
            <a:rPr lang="en-US" sz="1400" b="1" i="0" u="sng" dirty="0" smtClean="0">
              <a:solidFill>
                <a:schemeClr val="tx1"/>
              </a:solidFill>
            </a:rPr>
            <a:t>The fourth aspect </a:t>
          </a:r>
          <a:r>
            <a:rPr lang="en-US" sz="1400" b="0" i="0" dirty="0" smtClean="0">
              <a:solidFill>
                <a:schemeClr val="tx1"/>
              </a:solidFill>
            </a:rPr>
            <a:t>is that none can be His equal in what He does. None can bring about the results and effects that God can. Results attained by a worldly person are not his own doing but are in fact the reward of his hard work under the laws of natures</a:t>
          </a:r>
          <a:r>
            <a:rPr lang="en-US" sz="1400" b="1" i="0" u="sng" dirty="0" smtClean="0">
              <a:solidFill>
                <a:schemeClr val="tx1"/>
              </a:solidFill>
            </a:rPr>
            <a:t>. It is by virtue of the beneficence of the Divine quality of </a:t>
          </a:r>
          <a:r>
            <a:rPr lang="en-US" sz="1400" b="1" i="0" u="sng" dirty="0" err="1" smtClean="0">
              <a:solidFill>
                <a:schemeClr val="tx1"/>
              </a:solidFill>
            </a:rPr>
            <a:t>Rububiyyat</a:t>
          </a:r>
          <a:r>
            <a:rPr lang="en-US" sz="1400" b="1" i="0" u="sng" dirty="0" smtClean="0">
              <a:solidFill>
                <a:schemeClr val="tx1"/>
              </a:solidFill>
            </a:rPr>
            <a:t> (quality to nurture and sustain). </a:t>
          </a:r>
          <a:endParaRPr lang="en-US" sz="1400" b="1" u="sng" dirty="0">
            <a:solidFill>
              <a:schemeClr val="tx1"/>
            </a:solidFill>
          </a:endParaRPr>
        </a:p>
      </dgm:t>
    </dgm:pt>
    <dgm:pt modelId="{49E0C2D2-8D7F-4382-A133-56DAB8C61DFF}" type="parTrans" cxnId="{86E762E1-E2A1-47A5-B4BC-754F4AF02B92}">
      <dgm:prSet/>
      <dgm:spPr/>
      <dgm:t>
        <a:bodyPr/>
        <a:lstStyle/>
        <a:p>
          <a:endParaRPr lang="en-US"/>
        </a:p>
      </dgm:t>
    </dgm:pt>
    <dgm:pt modelId="{B376EB69-C22C-45B6-A2CB-8EA41A3FBABF}" type="sibTrans" cxnId="{86E762E1-E2A1-47A5-B4BC-754F4AF02B92}">
      <dgm:prSet/>
      <dgm:spPr/>
      <dgm:t>
        <a:bodyPr/>
        <a:lstStyle/>
        <a:p>
          <a:endParaRPr lang="en-US"/>
        </a:p>
      </dgm:t>
    </dgm:pt>
    <dgm:pt modelId="{91C74FE9-8214-459A-AE95-64F89B847E72}" type="pres">
      <dgm:prSet presAssocID="{0D8DFB68-1B2D-4F5A-9808-DAA2B32A239D}" presName="outerComposite" presStyleCnt="0">
        <dgm:presLayoutVars>
          <dgm:chMax val="5"/>
          <dgm:dir/>
          <dgm:resizeHandles val="exact"/>
        </dgm:presLayoutVars>
      </dgm:prSet>
      <dgm:spPr/>
    </dgm:pt>
    <dgm:pt modelId="{F084C5D6-3245-4FC4-A3FD-8E6F92CEA775}" type="pres">
      <dgm:prSet presAssocID="{0D8DFB68-1B2D-4F5A-9808-DAA2B32A239D}" presName="dummyMaxCanvas" presStyleCnt="0">
        <dgm:presLayoutVars/>
      </dgm:prSet>
      <dgm:spPr/>
    </dgm:pt>
    <dgm:pt modelId="{5E655DDE-3D31-4B3D-BF76-34C0B48C7922}" type="pres">
      <dgm:prSet presAssocID="{0D8DFB68-1B2D-4F5A-9808-DAA2B32A239D}" presName="FourNodes_1" presStyleLbl="node1" presStyleIdx="0" presStyleCnt="4" custScaleY="60428">
        <dgm:presLayoutVars>
          <dgm:bulletEnabled val="1"/>
        </dgm:presLayoutVars>
      </dgm:prSet>
      <dgm:spPr/>
      <dgm:t>
        <a:bodyPr/>
        <a:lstStyle/>
        <a:p>
          <a:endParaRPr lang="en-US"/>
        </a:p>
      </dgm:t>
    </dgm:pt>
    <dgm:pt modelId="{1B827880-452F-4C80-96F3-433F26052E1B}" type="pres">
      <dgm:prSet presAssocID="{0D8DFB68-1B2D-4F5A-9808-DAA2B32A239D}" presName="FourNodes_2" presStyleLbl="node1" presStyleIdx="1" presStyleCnt="4" custScaleY="64706" custLinFactNeighborX="-3167" custLinFactNeighborY="-47192">
        <dgm:presLayoutVars>
          <dgm:bulletEnabled val="1"/>
        </dgm:presLayoutVars>
      </dgm:prSet>
      <dgm:spPr/>
      <dgm:t>
        <a:bodyPr/>
        <a:lstStyle/>
        <a:p>
          <a:endParaRPr lang="en-US"/>
        </a:p>
      </dgm:t>
    </dgm:pt>
    <dgm:pt modelId="{6856EFE0-14AF-4A72-B1DA-4AF989D69E9A}" type="pres">
      <dgm:prSet presAssocID="{0D8DFB68-1B2D-4F5A-9808-DAA2B32A239D}" presName="FourNodes_3" presStyleLbl="node1" presStyleIdx="2" presStyleCnt="4" custScaleY="158289" custLinFactNeighborX="302" custLinFactNeighborY="-38369">
        <dgm:presLayoutVars>
          <dgm:bulletEnabled val="1"/>
        </dgm:presLayoutVars>
      </dgm:prSet>
      <dgm:spPr/>
      <dgm:t>
        <a:bodyPr/>
        <a:lstStyle/>
        <a:p>
          <a:endParaRPr lang="en-US"/>
        </a:p>
      </dgm:t>
    </dgm:pt>
    <dgm:pt modelId="{65E5BE95-2080-4071-89BD-EBB8722603A9}" type="pres">
      <dgm:prSet presAssocID="{0D8DFB68-1B2D-4F5A-9808-DAA2B32A239D}" presName="FourNodes_4" presStyleLbl="node1" presStyleIdx="3" presStyleCnt="4" custScaleY="133690">
        <dgm:presLayoutVars>
          <dgm:bulletEnabled val="1"/>
        </dgm:presLayoutVars>
      </dgm:prSet>
      <dgm:spPr/>
      <dgm:t>
        <a:bodyPr/>
        <a:lstStyle/>
        <a:p>
          <a:endParaRPr lang="en-US"/>
        </a:p>
      </dgm:t>
    </dgm:pt>
    <dgm:pt modelId="{48DCB79B-62A1-4AD4-8236-62F77F5FA2AA}" type="pres">
      <dgm:prSet presAssocID="{0D8DFB68-1B2D-4F5A-9808-DAA2B32A239D}" presName="FourConn_1-2" presStyleLbl="fgAccFollowNode1" presStyleIdx="0" presStyleCnt="3" custLinFactNeighborX="-41917" custLinFactNeighborY="-19930">
        <dgm:presLayoutVars>
          <dgm:bulletEnabled val="1"/>
        </dgm:presLayoutVars>
      </dgm:prSet>
      <dgm:spPr/>
    </dgm:pt>
    <dgm:pt modelId="{50932C1D-BE21-4565-B02B-D1DD712838BC}" type="pres">
      <dgm:prSet presAssocID="{0D8DFB68-1B2D-4F5A-9808-DAA2B32A239D}" presName="FourConn_2-3" presStyleLbl="fgAccFollowNode1" presStyleIdx="1" presStyleCnt="3" custLinFactNeighborX="-36076" custLinFactNeighborY="-81016">
        <dgm:presLayoutVars>
          <dgm:bulletEnabled val="1"/>
        </dgm:presLayoutVars>
      </dgm:prSet>
      <dgm:spPr/>
    </dgm:pt>
    <dgm:pt modelId="{36156746-92CB-4D62-8004-3931100F2C5C}" type="pres">
      <dgm:prSet presAssocID="{0D8DFB68-1B2D-4F5A-9808-DAA2B32A239D}" presName="FourConn_3-4" presStyleLbl="fgAccFollowNode1" presStyleIdx="2" presStyleCnt="3" custLinFactNeighborX="-29247" custLinFactNeighborY="-16022">
        <dgm:presLayoutVars>
          <dgm:bulletEnabled val="1"/>
        </dgm:presLayoutVars>
      </dgm:prSet>
      <dgm:spPr/>
    </dgm:pt>
    <dgm:pt modelId="{0C87DF7D-C88B-4CD0-A218-D99E798AEF62}" type="pres">
      <dgm:prSet presAssocID="{0D8DFB68-1B2D-4F5A-9808-DAA2B32A239D}" presName="FourNodes_1_text" presStyleLbl="node1" presStyleIdx="3" presStyleCnt="4">
        <dgm:presLayoutVars>
          <dgm:bulletEnabled val="1"/>
        </dgm:presLayoutVars>
      </dgm:prSet>
      <dgm:spPr/>
      <dgm:t>
        <a:bodyPr/>
        <a:lstStyle/>
        <a:p>
          <a:endParaRPr lang="en-US"/>
        </a:p>
      </dgm:t>
    </dgm:pt>
    <dgm:pt modelId="{F328F119-A718-4495-83B5-5A92882F3A9F}" type="pres">
      <dgm:prSet presAssocID="{0D8DFB68-1B2D-4F5A-9808-DAA2B32A239D}" presName="FourNodes_2_text" presStyleLbl="node1" presStyleIdx="3" presStyleCnt="4">
        <dgm:presLayoutVars>
          <dgm:bulletEnabled val="1"/>
        </dgm:presLayoutVars>
      </dgm:prSet>
      <dgm:spPr/>
      <dgm:t>
        <a:bodyPr/>
        <a:lstStyle/>
        <a:p>
          <a:endParaRPr lang="en-US"/>
        </a:p>
      </dgm:t>
    </dgm:pt>
    <dgm:pt modelId="{C2566241-7353-4105-8931-4CA0102A1CA8}" type="pres">
      <dgm:prSet presAssocID="{0D8DFB68-1B2D-4F5A-9808-DAA2B32A239D}" presName="FourNodes_3_text" presStyleLbl="node1" presStyleIdx="3" presStyleCnt="4">
        <dgm:presLayoutVars>
          <dgm:bulletEnabled val="1"/>
        </dgm:presLayoutVars>
      </dgm:prSet>
      <dgm:spPr/>
      <dgm:t>
        <a:bodyPr/>
        <a:lstStyle/>
        <a:p>
          <a:endParaRPr lang="en-US"/>
        </a:p>
      </dgm:t>
    </dgm:pt>
    <dgm:pt modelId="{8C6385F7-ABE4-485A-A67C-1AFE3A19C7A4}" type="pres">
      <dgm:prSet presAssocID="{0D8DFB68-1B2D-4F5A-9808-DAA2B32A239D}" presName="FourNodes_4_text" presStyleLbl="node1" presStyleIdx="3" presStyleCnt="4">
        <dgm:presLayoutVars>
          <dgm:bulletEnabled val="1"/>
        </dgm:presLayoutVars>
      </dgm:prSet>
      <dgm:spPr/>
      <dgm:t>
        <a:bodyPr/>
        <a:lstStyle/>
        <a:p>
          <a:endParaRPr lang="en-US"/>
        </a:p>
      </dgm:t>
    </dgm:pt>
  </dgm:ptLst>
  <dgm:cxnLst>
    <dgm:cxn modelId="{89317E36-D0E6-4117-98AE-45CC611958E8}" type="presOf" srcId="{D6C93527-E2E8-4298-A2F4-24EEB76EE9A8}" destId="{0C87DF7D-C88B-4CD0-A218-D99E798AEF62}" srcOrd="1" destOrd="0" presId="urn:microsoft.com/office/officeart/2005/8/layout/vProcess5"/>
    <dgm:cxn modelId="{86E762E1-E2A1-47A5-B4BC-754F4AF02B92}" srcId="{0D8DFB68-1B2D-4F5A-9808-DAA2B32A239D}" destId="{89297BB0-A260-4D21-B864-1F3212F37BD8}" srcOrd="3" destOrd="0" parTransId="{49E0C2D2-8D7F-4382-A133-56DAB8C61DFF}" sibTransId="{B376EB69-C22C-45B6-A2CB-8EA41A3FBABF}"/>
    <dgm:cxn modelId="{52EB35F7-0F3D-40F4-ACB8-4D7E000E1EA5}" type="presOf" srcId="{C609C3FF-BEBC-43BE-A722-6387EA514338}" destId="{C2566241-7353-4105-8931-4CA0102A1CA8}" srcOrd="1" destOrd="0" presId="urn:microsoft.com/office/officeart/2005/8/layout/vProcess5"/>
    <dgm:cxn modelId="{614658D1-F4E9-4081-8250-75A307825348}" srcId="{0D8DFB68-1B2D-4F5A-9808-DAA2B32A239D}" destId="{D6C93527-E2E8-4298-A2F4-24EEB76EE9A8}" srcOrd="0" destOrd="0" parTransId="{DA02175C-236A-4523-B209-85783A4FA4F4}" sibTransId="{F419D2A3-1C29-4CBC-8D31-4861FA24D505}"/>
    <dgm:cxn modelId="{A7641270-8460-4F0D-9167-D21D3C91AD64}" type="presOf" srcId="{0D8DFB68-1B2D-4F5A-9808-DAA2B32A239D}" destId="{91C74FE9-8214-459A-AE95-64F89B847E72}" srcOrd="0" destOrd="0" presId="urn:microsoft.com/office/officeart/2005/8/layout/vProcess5"/>
    <dgm:cxn modelId="{46ACDB04-DD83-4F17-91F5-73967F65EBF6}" type="presOf" srcId="{03DB745E-70B4-44EF-84E4-A286DAB569F9}" destId="{1B827880-452F-4C80-96F3-433F26052E1B}" srcOrd="0" destOrd="0" presId="urn:microsoft.com/office/officeart/2005/8/layout/vProcess5"/>
    <dgm:cxn modelId="{8F55F2AC-D4E5-4852-94F9-2A9BE10AD807}" type="presOf" srcId="{F419D2A3-1C29-4CBC-8D31-4861FA24D505}" destId="{48DCB79B-62A1-4AD4-8236-62F77F5FA2AA}" srcOrd="0" destOrd="0" presId="urn:microsoft.com/office/officeart/2005/8/layout/vProcess5"/>
    <dgm:cxn modelId="{E715C6C1-2E16-4D6A-A7F5-8515BFE619FD}" type="presOf" srcId="{D6C93527-E2E8-4298-A2F4-24EEB76EE9A8}" destId="{5E655DDE-3D31-4B3D-BF76-34C0B48C7922}" srcOrd="0" destOrd="0" presId="urn:microsoft.com/office/officeart/2005/8/layout/vProcess5"/>
    <dgm:cxn modelId="{034AAD68-AFF6-4633-8B5A-71A18A03BD4F}" type="presOf" srcId="{03DB745E-70B4-44EF-84E4-A286DAB569F9}" destId="{F328F119-A718-4495-83B5-5A92882F3A9F}" srcOrd="1" destOrd="0" presId="urn:microsoft.com/office/officeart/2005/8/layout/vProcess5"/>
    <dgm:cxn modelId="{CF764DAB-2F04-4E2C-BD86-29E786C920FB}" type="presOf" srcId="{4DB8379A-6814-44C6-855F-73550C0F3C91}" destId="{50932C1D-BE21-4565-B02B-D1DD712838BC}" srcOrd="0" destOrd="0" presId="urn:microsoft.com/office/officeart/2005/8/layout/vProcess5"/>
    <dgm:cxn modelId="{31FA06D8-5E39-4E04-9630-467DFA6B7A0D}" type="presOf" srcId="{89297BB0-A260-4D21-B864-1F3212F37BD8}" destId="{65E5BE95-2080-4071-89BD-EBB8722603A9}" srcOrd="0" destOrd="0" presId="urn:microsoft.com/office/officeart/2005/8/layout/vProcess5"/>
    <dgm:cxn modelId="{76AD5A72-FD8D-4C80-AA09-A0C022BF750C}" type="presOf" srcId="{BB583FA4-E380-4237-8B30-A97FCF9494ED}" destId="{36156746-92CB-4D62-8004-3931100F2C5C}" srcOrd="0" destOrd="0" presId="urn:microsoft.com/office/officeart/2005/8/layout/vProcess5"/>
    <dgm:cxn modelId="{2BCEE827-68A8-430D-8751-BD0B2468EFCB}" type="presOf" srcId="{89297BB0-A260-4D21-B864-1F3212F37BD8}" destId="{8C6385F7-ABE4-485A-A67C-1AFE3A19C7A4}" srcOrd="1" destOrd="0" presId="urn:microsoft.com/office/officeart/2005/8/layout/vProcess5"/>
    <dgm:cxn modelId="{58F8A6A7-6E71-47A4-AF6B-24CD332DD579}" type="presOf" srcId="{C609C3FF-BEBC-43BE-A722-6387EA514338}" destId="{6856EFE0-14AF-4A72-B1DA-4AF989D69E9A}" srcOrd="0" destOrd="0" presId="urn:microsoft.com/office/officeart/2005/8/layout/vProcess5"/>
    <dgm:cxn modelId="{9BF95094-1520-4F8D-8E42-D87029590D25}" srcId="{0D8DFB68-1B2D-4F5A-9808-DAA2B32A239D}" destId="{C609C3FF-BEBC-43BE-A722-6387EA514338}" srcOrd="2" destOrd="0" parTransId="{685467E6-8B2D-4FE2-AB53-7E7C77551093}" sibTransId="{BB583FA4-E380-4237-8B30-A97FCF9494ED}"/>
    <dgm:cxn modelId="{2978A649-11D6-4EA3-9A4A-3B1A439BC85A}" srcId="{0D8DFB68-1B2D-4F5A-9808-DAA2B32A239D}" destId="{03DB745E-70B4-44EF-84E4-A286DAB569F9}" srcOrd="1" destOrd="0" parTransId="{735E2E0C-858F-4203-A9A7-8F62C5BB3BDD}" sibTransId="{4DB8379A-6814-44C6-855F-73550C0F3C91}"/>
    <dgm:cxn modelId="{EAA4A98D-2DA6-42F9-9744-B6A832324DA8}" type="presParOf" srcId="{91C74FE9-8214-459A-AE95-64F89B847E72}" destId="{F084C5D6-3245-4FC4-A3FD-8E6F92CEA775}" srcOrd="0" destOrd="0" presId="urn:microsoft.com/office/officeart/2005/8/layout/vProcess5"/>
    <dgm:cxn modelId="{1F02216B-4BD1-4A58-953A-877E4AB6FFAB}" type="presParOf" srcId="{91C74FE9-8214-459A-AE95-64F89B847E72}" destId="{5E655DDE-3D31-4B3D-BF76-34C0B48C7922}" srcOrd="1" destOrd="0" presId="urn:microsoft.com/office/officeart/2005/8/layout/vProcess5"/>
    <dgm:cxn modelId="{29872F84-30FA-437B-AB67-E4965E49C62E}" type="presParOf" srcId="{91C74FE9-8214-459A-AE95-64F89B847E72}" destId="{1B827880-452F-4C80-96F3-433F26052E1B}" srcOrd="2" destOrd="0" presId="urn:microsoft.com/office/officeart/2005/8/layout/vProcess5"/>
    <dgm:cxn modelId="{067B7F23-D54E-492D-9109-DEBA999D19F7}" type="presParOf" srcId="{91C74FE9-8214-459A-AE95-64F89B847E72}" destId="{6856EFE0-14AF-4A72-B1DA-4AF989D69E9A}" srcOrd="3" destOrd="0" presId="urn:microsoft.com/office/officeart/2005/8/layout/vProcess5"/>
    <dgm:cxn modelId="{2D9ACF9A-75C3-4F98-ADC5-FC8BEB1D0EFC}" type="presParOf" srcId="{91C74FE9-8214-459A-AE95-64F89B847E72}" destId="{65E5BE95-2080-4071-89BD-EBB8722603A9}" srcOrd="4" destOrd="0" presId="urn:microsoft.com/office/officeart/2005/8/layout/vProcess5"/>
    <dgm:cxn modelId="{2006260A-E40E-4B30-86EB-8C6702CEA2FB}" type="presParOf" srcId="{91C74FE9-8214-459A-AE95-64F89B847E72}" destId="{48DCB79B-62A1-4AD4-8236-62F77F5FA2AA}" srcOrd="5" destOrd="0" presId="urn:microsoft.com/office/officeart/2005/8/layout/vProcess5"/>
    <dgm:cxn modelId="{9745125B-44BE-4725-9C79-B55467339084}" type="presParOf" srcId="{91C74FE9-8214-459A-AE95-64F89B847E72}" destId="{50932C1D-BE21-4565-B02B-D1DD712838BC}" srcOrd="6" destOrd="0" presId="urn:microsoft.com/office/officeart/2005/8/layout/vProcess5"/>
    <dgm:cxn modelId="{69B19D78-8316-43F2-B3A7-2A9E756AD5C0}" type="presParOf" srcId="{91C74FE9-8214-459A-AE95-64F89B847E72}" destId="{36156746-92CB-4D62-8004-3931100F2C5C}" srcOrd="7" destOrd="0" presId="urn:microsoft.com/office/officeart/2005/8/layout/vProcess5"/>
    <dgm:cxn modelId="{A11EDBC1-AE57-493E-A65C-D57F840ADAA6}" type="presParOf" srcId="{91C74FE9-8214-459A-AE95-64F89B847E72}" destId="{0C87DF7D-C88B-4CD0-A218-D99E798AEF62}" srcOrd="8" destOrd="0" presId="urn:microsoft.com/office/officeart/2005/8/layout/vProcess5"/>
    <dgm:cxn modelId="{54C558BA-4E3A-4463-A0D0-8BADE1D17CEE}" type="presParOf" srcId="{91C74FE9-8214-459A-AE95-64F89B847E72}" destId="{F328F119-A718-4495-83B5-5A92882F3A9F}" srcOrd="9" destOrd="0" presId="urn:microsoft.com/office/officeart/2005/8/layout/vProcess5"/>
    <dgm:cxn modelId="{33F42E9A-F21A-47B6-A55D-75FE47C76BC2}" type="presParOf" srcId="{91C74FE9-8214-459A-AE95-64F89B847E72}" destId="{C2566241-7353-4105-8931-4CA0102A1CA8}" srcOrd="10" destOrd="0" presId="urn:microsoft.com/office/officeart/2005/8/layout/vProcess5"/>
    <dgm:cxn modelId="{CBC9D1D3-0372-490F-831C-68A94B9077EF}" type="presParOf" srcId="{91C74FE9-8214-459A-AE95-64F89B847E72}" destId="{8C6385F7-ABE4-485A-A67C-1AFE3A19C7A4}"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2F84069D-85DC-47DD-9A36-EE168854008B}">
      <dgm:prSet custT="1"/>
      <dgm:spPr/>
      <dgm:t>
        <a:bodyPr/>
        <a:lstStyle/>
        <a:p>
          <a:r>
            <a:rPr lang="en-US" sz="1600" b="0" i="0" dirty="0" smtClean="0"/>
            <a:t>Each one of them would have worked for the welfare of his own creation; for whose comfort, he would have considered it permissible to destroy others. </a:t>
          </a:r>
          <a:r>
            <a:rPr lang="en-US" sz="1600" b="1" i="0" u="sng" dirty="0" smtClean="0"/>
            <a:t>This too would have led to chaos.’ </a:t>
          </a:r>
          <a:r>
            <a:rPr lang="en-US" sz="1200" b="0" i="1" dirty="0" smtClean="0"/>
            <a:t>(</a:t>
          </a:r>
          <a:r>
            <a:rPr lang="en-US" sz="1200" b="0" i="1" dirty="0" err="1" smtClean="0"/>
            <a:t>Barahin</a:t>
          </a:r>
          <a:r>
            <a:rPr lang="en-US" sz="1200" b="0" i="1" dirty="0" smtClean="0"/>
            <a:t>-e-</a:t>
          </a:r>
          <a:r>
            <a:rPr lang="en-US" sz="1200" b="0" i="1" dirty="0" err="1" smtClean="0"/>
            <a:t>Ahmadiyya</a:t>
          </a:r>
          <a:r>
            <a:rPr lang="en-US" sz="1200" b="0" i="1" dirty="0" smtClean="0"/>
            <a:t>, </a:t>
          </a:r>
          <a:r>
            <a:rPr lang="en-US" sz="1200" b="0" i="1" dirty="0" err="1" smtClean="0"/>
            <a:t>Ruhani</a:t>
          </a:r>
          <a:r>
            <a:rPr lang="en-US" sz="1200" b="0" i="1" dirty="0" smtClean="0"/>
            <a:t> </a:t>
          </a:r>
          <a:r>
            <a:rPr lang="en-US" sz="1200" b="0" i="1" dirty="0" err="1" smtClean="0"/>
            <a:t>Khaza’in</a:t>
          </a:r>
          <a:r>
            <a:rPr lang="en-US" sz="1200" b="0" i="1" dirty="0" smtClean="0"/>
            <a:t>, Vol. 1, pp. 518, sub-footnote 3, Essence of Islam, Vol. I, pp. 86-87)</a:t>
          </a:r>
          <a:endParaRPr lang="en-US" sz="1200" i="1" dirty="0"/>
        </a:p>
      </dgm:t>
    </dgm:pt>
    <dgm:pt modelId="{6EA27F51-4898-43C7-9231-080D4111F01D}" type="parTrans" cxnId="{4940C3CE-9803-4567-B89B-5E8426E330BC}">
      <dgm:prSet/>
      <dgm:spPr/>
      <dgm:t>
        <a:bodyPr/>
        <a:lstStyle/>
        <a:p>
          <a:endParaRPr lang="en-US"/>
        </a:p>
      </dgm:t>
    </dgm:pt>
    <dgm:pt modelId="{DBEC830C-BDDD-4FF5-8F41-C5A766501747}" type="sibTrans" cxnId="{4940C3CE-9803-4567-B89B-5E8426E330BC}">
      <dgm:prSet/>
      <dgm:spPr/>
      <dgm:t>
        <a:bodyPr/>
        <a:lstStyle/>
        <a:p>
          <a:endParaRPr lang="en-US"/>
        </a:p>
      </dgm:t>
    </dgm:pt>
    <dgm:pt modelId="{DB0DB6C3-3994-4168-B988-EDCA7F1069F4}">
      <dgm:prSet custT="1"/>
      <dgm:spPr/>
      <dgm:t>
        <a:bodyPr/>
        <a:lstStyle/>
        <a:p>
          <a:r>
            <a:rPr lang="en-US" sz="1600" b="0" i="0" dirty="0" smtClean="0"/>
            <a:t>‘Then the Holy Qur’an sets forth an argument in support of His being One, without associate, by stating: </a:t>
          </a:r>
          <a:r>
            <a:rPr lang="en-US" sz="1600" b="0" i="1" dirty="0" smtClean="0"/>
            <a:t>‘If there had been in them (the heavens and the earth) other gods beside Allah, then surely both would have gone to ruin…’ (21:23)</a:t>
          </a:r>
          <a:r>
            <a:rPr lang="en-US" sz="1600" b="0" i="0" dirty="0" smtClean="0"/>
            <a:t> </a:t>
          </a:r>
          <a:endParaRPr lang="en-GB" sz="1600" dirty="0" smtClean="0"/>
        </a:p>
      </dgm:t>
    </dgm:pt>
    <dgm:pt modelId="{979DEC54-FE44-4046-9BF7-9554C15E0A9A}" type="parTrans" cxnId="{04B9CE56-15D2-4C8D-BB45-C258310E7D8A}">
      <dgm:prSet/>
      <dgm:spPr/>
      <dgm:t>
        <a:bodyPr/>
        <a:lstStyle/>
        <a:p>
          <a:endParaRPr lang="en-US"/>
        </a:p>
      </dgm:t>
    </dgm:pt>
    <dgm:pt modelId="{D0074BB3-52BA-456F-9297-468EF6A29783}" type="sibTrans" cxnId="{04B9CE56-15D2-4C8D-BB45-C258310E7D8A}">
      <dgm:prSet/>
      <dgm:spPr/>
      <dgm:t>
        <a:bodyPr/>
        <a:lstStyle/>
        <a:p>
          <a:endParaRPr lang="en-US"/>
        </a:p>
      </dgm:t>
    </dgm:pt>
    <dgm:pt modelId="{C188148D-1493-43AB-AE55-768E79520CF5}">
      <dgm:prSet custT="1"/>
      <dgm:spPr/>
      <dgm:t>
        <a:bodyPr/>
        <a:lstStyle/>
        <a:p>
          <a:r>
            <a:rPr lang="en-US" sz="1600" b="0" i="1" dirty="0" smtClean="0"/>
            <a:t>…nor is there any other God along with Him…’ 23:92) </a:t>
          </a:r>
        </a:p>
        <a:p>
          <a:r>
            <a:rPr lang="en-US" sz="1600" b="0" i="0" dirty="0" smtClean="0"/>
            <a:t>That is, had there been any other god beside the One Who combines in Himself all perfect attributes, </a:t>
          </a:r>
          <a:r>
            <a:rPr lang="en-US" sz="1600" b="1" i="0" u="sng" dirty="0" smtClean="0"/>
            <a:t>both heaven and earth would have been corrupted. </a:t>
          </a:r>
          <a:endParaRPr lang="en-GB" sz="1600" b="1" u="sng" dirty="0" smtClean="0"/>
        </a:p>
      </dgm:t>
    </dgm:pt>
    <dgm:pt modelId="{F57B94D9-972A-4A77-ACDB-2EC636D35B93}" type="parTrans" cxnId="{A33CB5EC-26D0-492A-AE92-2BBDA53ABF7C}">
      <dgm:prSet/>
      <dgm:spPr/>
      <dgm:t>
        <a:bodyPr/>
        <a:lstStyle/>
        <a:p>
          <a:endParaRPr lang="en-US"/>
        </a:p>
      </dgm:t>
    </dgm:pt>
    <dgm:pt modelId="{10AD6CD4-DB7E-45A0-AC09-352A835A257F}" type="sibTrans" cxnId="{A33CB5EC-26D0-492A-AE92-2BBDA53ABF7C}">
      <dgm:prSet/>
      <dgm:spPr/>
      <dgm:t>
        <a:bodyPr/>
        <a:lstStyle/>
        <a:p>
          <a:endParaRPr lang="en-US"/>
        </a:p>
      </dgm:t>
    </dgm:pt>
    <dgm:pt modelId="{EE482BFF-1CFE-4619-8A79-CCB053A38E35}">
      <dgm:prSet custT="1"/>
      <dgm:spPr/>
      <dgm:t>
        <a:bodyPr/>
        <a:lstStyle/>
        <a:p>
          <a:r>
            <a:rPr lang="en-US" sz="1600" b="0" i="0" dirty="0" smtClean="0"/>
            <a:t>Since it was inevitable that at times this plurality of gods would have acted against one another, </a:t>
          </a:r>
          <a:r>
            <a:rPr lang="en-US" sz="1600" b="1" i="0" u="sng" dirty="0" smtClean="0"/>
            <a:t>their differences would have resulted plunging the universe into chaos</a:t>
          </a:r>
          <a:endParaRPr lang="en-GB" sz="1600" b="1" u="sng" dirty="0" smtClean="0"/>
        </a:p>
      </dgm:t>
    </dgm:pt>
    <dgm:pt modelId="{4E015082-EEA9-4C09-9C1E-3FC4B8F5AECC}" type="parTrans" cxnId="{902B55EA-3F97-4D28-A358-6422C0C9BB6A}">
      <dgm:prSet/>
      <dgm:spPr/>
      <dgm:t>
        <a:bodyPr/>
        <a:lstStyle/>
        <a:p>
          <a:endParaRPr lang="en-US"/>
        </a:p>
      </dgm:t>
    </dgm:pt>
    <dgm:pt modelId="{E2F2B875-B4F2-4E5B-86EA-CF47BA9BC370}" type="sibTrans" cxnId="{902B55EA-3F97-4D28-A358-6422C0C9BB6A}">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pt>
    <dgm:pt modelId="{2B559137-1F2A-4B11-B97C-514DD42C4AAE}" type="pres">
      <dgm:prSet presAssocID="{4DB537DD-255E-429E-BE2B-928A694A0E38}" presName="FourNodes_1" presStyleLbl="node1" presStyleIdx="0" presStyleCnt="4">
        <dgm:presLayoutVars>
          <dgm:bulletEnabled val="1"/>
        </dgm:presLayoutVars>
      </dgm:prSet>
      <dgm:spPr/>
      <dgm:t>
        <a:bodyPr/>
        <a:lstStyle/>
        <a:p>
          <a:endParaRPr lang="en-US"/>
        </a:p>
      </dgm:t>
    </dgm:pt>
    <dgm:pt modelId="{30646792-06AF-4016-922E-ADEE59C8150B}" type="pres">
      <dgm:prSet presAssocID="{4DB537DD-255E-429E-BE2B-928A694A0E38}" presName="FourNodes_2" presStyleLbl="node1" presStyleIdx="1" presStyleCnt="4" custScaleY="103548">
        <dgm:presLayoutVars>
          <dgm:bulletEnabled val="1"/>
        </dgm:presLayoutVars>
      </dgm:prSet>
      <dgm:spPr/>
      <dgm:t>
        <a:bodyPr/>
        <a:lstStyle/>
        <a:p>
          <a:endParaRPr lang="en-US"/>
        </a:p>
      </dgm:t>
    </dgm:pt>
    <dgm:pt modelId="{4556C0F0-DB62-4411-BC9A-20FA80EDB8A7}" type="pres">
      <dgm:prSet presAssocID="{4DB537DD-255E-429E-BE2B-928A694A0E38}" presName="FourNodes_3" presStyleLbl="node1" presStyleIdx="2" presStyleCnt="4">
        <dgm:presLayoutVars>
          <dgm:bulletEnabled val="1"/>
        </dgm:presLayoutVars>
      </dgm:prSet>
      <dgm:spPr/>
      <dgm:t>
        <a:bodyPr/>
        <a:lstStyle/>
        <a:p>
          <a:endParaRPr lang="en-US"/>
        </a:p>
      </dgm:t>
    </dgm:pt>
    <dgm:pt modelId="{2BBCD8A0-208A-4058-92EA-2857A6078988}" type="pres">
      <dgm:prSet presAssocID="{4DB537DD-255E-429E-BE2B-928A694A0E38}" presName="FourNodes_4" presStyleLbl="node1" presStyleIdx="3" presStyleCnt="4">
        <dgm:presLayoutVars>
          <dgm:bulletEnabled val="1"/>
        </dgm:presLayoutVars>
      </dgm:prSet>
      <dgm:spPr/>
      <dgm:t>
        <a:bodyPr/>
        <a:lstStyle/>
        <a:p>
          <a:endParaRPr lang="en-US"/>
        </a:p>
      </dgm:t>
    </dgm:pt>
    <dgm:pt modelId="{D079A7B0-4A2B-4124-B7CA-9C3AEEA22B65}" type="pres">
      <dgm:prSet presAssocID="{4DB537DD-255E-429E-BE2B-928A694A0E38}" presName="FourConn_1-2" presStyleLbl="fgAccFollowNode1" presStyleIdx="0" presStyleCnt="3">
        <dgm:presLayoutVars>
          <dgm:bulletEnabled val="1"/>
        </dgm:presLayoutVars>
      </dgm:prSet>
      <dgm:spPr/>
      <dgm:t>
        <a:bodyPr/>
        <a:lstStyle/>
        <a:p>
          <a:endParaRPr lang="en-US"/>
        </a:p>
      </dgm:t>
    </dgm:pt>
    <dgm:pt modelId="{5ED8BFB9-995D-4923-BBDB-EDEF9881DE85}" type="pres">
      <dgm:prSet presAssocID="{4DB537DD-255E-429E-BE2B-928A694A0E38}" presName="FourConn_2-3" presStyleLbl="fgAccFollowNode1" presStyleIdx="1" presStyleCnt="3">
        <dgm:presLayoutVars>
          <dgm:bulletEnabled val="1"/>
        </dgm:presLayoutVars>
      </dgm:prSet>
      <dgm:spPr/>
      <dgm:t>
        <a:bodyPr/>
        <a:lstStyle/>
        <a:p>
          <a:endParaRPr lang="en-US"/>
        </a:p>
      </dgm:t>
    </dgm:pt>
    <dgm:pt modelId="{71B8836E-2C5D-4C70-9248-B7EB2DED515F}" type="pres">
      <dgm:prSet presAssocID="{4DB537DD-255E-429E-BE2B-928A694A0E38}" presName="FourConn_3-4" presStyleLbl="fgAccFollowNode1" presStyleIdx="2" presStyleCnt="3">
        <dgm:presLayoutVars>
          <dgm:bulletEnabled val="1"/>
        </dgm:presLayoutVars>
      </dgm:prSet>
      <dgm:spPr/>
      <dgm:t>
        <a:bodyPr/>
        <a:lstStyle/>
        <a:p>
          <a:endParaRPr lang="en-US"/>
        </a:p>
      </dgm:t>
    </dgm:pt>
    <dgm:pt modelId="{6056A64E-CA76-40D9-A2A8-D5B07A753E9D}" type="pres">
      <dgm:prSet presAssocID="{4DB537DD-255E-429E-BE2B-928A694A0E38}" presName="FourNodes_1_text" presStyleLbl="node1" presStyleIdx="3" presStyleCnt="4">
        <dgm:presLayoutVars>
          <dgm:bulletEnabled val="1"/>
        </dgm:presLayoutVars>
      </dgm:prSet>
      <dgm:spPr/>
      <dgm:t>
        <a:bodyPr/>
        <a:lstStyle/>
        <a:p>
          <a:endParaRPr lang="en-US"/>
        </a:p>
      </dgm:t>
    </dgm:pt>
    <dgm:pt modelId="{4DA86B13-5BDD-40C3-B5B6-F16749F484E4}" type="pres">
      <dgm:prSet presAssocID="{4DB537DD-255E-429E-BE2B-928A694A0E38}" presName="FourNodes_2_text" presStyleLbl="node1" presStyleIdx="3" presStyleCnt="4">
        <dgm:presLayoutVars>
          <dgm:bulletEnabled val="1"/>
        </dgm:presLayoutVars>
      </dgm:prSet>
      <dgm:spPr/>
      <dgm:t>
        <a:bodyPr/>
        <a:lstStyle/>
        <a:p>
          <a:endParaRPr lang="en-US"/>
        </a:p>
      </dgm:t>
    </dgm:pt>
    <dgm:pt modelId="{9C2A31E3-B725-4819-82D8-CDCEAD650B19}" type="pres">
      <dgm:prSet presAssocID="{4DB537DD-255E-429E-BE2B-928A694A0E38}" presName="FourNodes_3_text" presStyleLbl="node1" presStyleIdx="3" presStyleCnt="4">
        <dgm:presLayoutVars>
          <dgm:bulletEnabled val="1"/>
        </dgm:presLayoutVars>
      </dgm:prSet>
      <dgm:spPr/>
      <dgm:t>
        <a:bodyPr/>
        <a:lstStyle/>
        <a:p>
          <a:endParaRPr lang="en-US"/>
        </a:p>
      </dgm:t>
    </dgm:pt>
    <dgm:pt modelId="{ECFA6A74-40FD-43AC-BEB9-DEDF0EC03507}" type="pres">
      <dgm:prSet presAssocID="{4DB537DD-255E-429E-BE2B-928A694A0E38}" presName="FourNodes_4_text" presStyleLbl="node1" presStyleIdx="3" presStyleCnt="4">
        <dgm:presLayoutVars>
          <dgm:bulletEnabled val="1"/>
        </dgm:presLayoutVars>
      </dgm:prSet>
      <dgm:spPr/>
      <dgm:t>
        <a:bodyPr/>
        <a:lstStyle/>
        <a:p>
          <a:endParaRPr lang="en-US"/>
        </a:p>
      </dgm:t>
    </dgm:pt>
  </dgm:ptLst>
  <dgm:cxnLst>
    <dgm:cxn modelId="{4449C06A-6A46-42E2-AE03-3092D52E7E45}" type="presOf" srcId="{10AD6CD4-DB7E-45A0-AC09-352A835A257F}" destId="{5ED8BFB9-995D-4923-BBDB-EDEF9881DE85}" srcOrd="0" destOrd="0" presId="urn:microsoft.com/office/officeart/2005/8/layout/vProcess5"/>
    <dgm:cxn modelId="{2DC06872-B1E1-494C-8BC8-B0B53ACBBE0C}" type="presOf" srcId="{EE482BFF-1CFE-4619-8A79-CCB053A38E35}" destId="{9C2A31E3-B725-4819-82D8-CDCEAD650B19}" srcOrd="1" destOrd="0" presId="urn:microsoft.com/office/officeart/2005/8/layout/vProcess5"/>
    <dgm:cxn modelId="{04B9CE56-15D2-4C8D-BB45-C258310E7D8A}" srcId="{4DB537DD-255E-429E-BE2B-928A694A0E38}" destId="{DB0DB6C3-3994-4168-B988-EDCA7F1069F4}" srcOrd="0" destOrd="0" parTransId="{979DEC54-FE44-4046-9BF7-9554C15E0A9A}" sibTransId="{D0074BB3-52BA-456F-9297-468EF6A29783}"/>
    <dgm:cxn modelId="{D976C2B3-E069-46AA-972E-51397F9CFB2B}" type="presOf" srcId="{E2F2B875-B4F2-4E5B-86EA-CF47BA9BC370}" destId="{71B8836E-2C5D-4C70-9248-B7EB2DED515F}" srcOrd="0" destOrd="0" presId="urn:microsoft.com/office/officeart/2005/8/layout/vProcess5"/>
    <dgm:cxn modelId="{4940C3CE-9803-4567-B89B-5E8426E330BC}" srcId="{4DB537DD-255E-429E-BE2B-928A694A0E38}" destId="{2F84069D-85DC-47DD-9A36-EE168854008B}" srcOrd="3" destOrd="0" parTransId="{6EA27F51-4898-43C7-9231-080D4111F01D}" sibTransId="{DBEC830C-BDDD-4FF5-8F41-C5A766501747}"/>
    <dgm:cxn modelId="{7D35BB68-9B44-4316-B20F-3F2600BC08F3}" type="presOf" srcId="{2F84069D-85DC-47DD-9A36-EE168854008B}" destId="{2BBCD8A0-208A-4058-92EA-2857A6078988}" srcOrd="0" destOrd="0" presId="urn:microsoft.com/office/officeart/2005/8/layout/vProcess5"/>
    <dgm:cxn modelId="{625F5BF8-12CD-4F1C-AF79-DFF6D833D613}" type="presOf" srcId="{EE482BFF-1CFE-4619-8A79-CCB053A38E35}" destId="{4556C0F0-DB62-4411-BC9A-20FA80EDB8A7}" srcOrd="0" destOrd="0" presId="urn:microsoft.com/office/officeart/2005/8/layout/vProcess5"/>
    <dgm:cxn modelId="{80200182-C712-4DEB-A47A-8C78995B8DFC}" type="presOf" srcId="{2F84069D-85DC-47DD-9A36-EE168854008B}" destId="{ECFA6A74-40FD-43AC-BEB9-DEDF0EC03507}" srcOrd="1" destOrd="0" presId="urn:microsoft.com/office/officeart/2005/8/layout/vProcess5"/>
    <dgm:cxn modelId="{DEBDC8A5-EA69-48C2-A3B3-653E017A9B46}" type="presOf" srcId="{C188148D-1493-43AB-AE55-768E79520CF5}" destId="{4DA86B13-5BDD-40C3-B5B6-F16749F484E4}" srcOrd="1" destOrd="0" presId="urn:microsoft.com/office/officeart/2005/8/layout/vProcess5"/>
    <dgm:cxn modelId="{902B55EA-3F97-4D28-A358-6422C0C9BB6A}" srcId="{4DB537DD-255E-429E-BE2B-928A694A0E38}" destId="{EE482BFF-1CFE-4619-8A79-CCB053A38E35}" srcOrd="2" destOrd="0" parTransId="{4E015082-EEA9-4C09-9C1E-3FC4B8F5AECC}" sibTransId="{E2F2B875-B4F2-4E5B-86EA-CF47BA9BC370}"/>
    <dgm:cxn modelId="{EC33FAA8-1EC2-47FE-93D6-FCE2151457E0}" type="presOf" srcId="{DB0DB6C3-3994-4168-B988-EDCA7F1069F4}" destId="{2B559137-1F2A-4B11-B97C-514DD42C4AAE}" srcOrd="0" destOrd="0" presId="urn:microsoft.com/office/officeart/2005/8/layout/vProcess5"/>
    <dgm:cxn modelId="{AACDA153-C0F2-47BB-B39F-695B3E0487E1}" type="presOf" srcId="{C188148D-1493-43AB-AE55-768E79520CF5}" destId="{30646792-06AF-4016-922E-ADEE59C8150B}" srcOrd="0" destOrd="0" presId="urn:microsoft.com/office/officeart/2005/8/layout/vProcess5"/>
    <dgm:cxn modelId="{7FCA5B84-E041-47EC-B560-23BD9545FC9E}" type="presOf" srcId="{D0074BB3-52BA-456F-9297-468EF6A29783}" destId="{D079A7B0-4A2B-4124-B7CA-9C3AEEA22B65}" srcOrd="0" destOrd="0" presId="urn:microsoft.com/office/officeart/2005/8/layout/vProcess5"/>
    <dgm:cxn modelId="{598BF5DB-B32F-4C4C-ABDC-1609B9D2F82F}" type="presOf" srcId="{DB0DB6C3-3994-4168-B988-EDCA7F1069F4}" destId="{6056A64E-CA76-40D9-A2A8-D5B07A753E9D}" srcOrd="1" destOrd="0" presId="urn:microsoft.com/office/officeart/2005/8/layout/vProcess5"/>
    <dgm:cxn modelId="{A33CB5EC-26D0-492A-AE92-2BBDA53ABF7C}" srcId="{4DB537DD-255E-429E-BE2B-928A694A0E38}" destId="{C188148D-1493-43AB-AE55-768E79520CF5}" srcOrd="1" destOrd="0" parTransId="{F57B94D9-972A-4A77-ACDB-2EC636D35B93}" sibTransId="{10AD6CD4-DB7E-45A0-AC09-352A835A257F}"/>
    <dgm:cxn modelId="{3D3B9DF5-A324-4783-AC77-C71E14D6360C}" type="presOf" srcId="{4DB537DD-255E-429E-BE2B-928A694A0E38}" destId="{BE71E775-B41B-4936-891D-ACD34D519568}" srcOrd="0" destOrd="0" presId="urn:microsoft.com/office/officeart/2005/8/layout/vProcess5"/>
    <dgm:cxn modelId="{6CAE6AB3-4916-43B1-8470-15ACA1FB62DC}" type="presParOf" srcId="{BE71E775-B41B-4936-891D-ACD34D519568}" destId="{9B4A45A2-4038-4364-8C71-C0D2E2B356C0}" srcOrd="0" destOrd="0" presId="urn:microsoft.com/office/officeart/2005/8/layout/vProcess5"/>
    <dgm:cxn modelId="{16469824-4C8D-4608-89D0-3C4D747F7A14}" type="presParOf" srcId="{BE71E775-B41B-4936-891D-ACD34D519568}" destId="{2B559137-1F2A-4B11-B97C-514DD42C4AAE}" srcOrd="1" destOrd="0" presId="urn:microsoft.com/office/officeart/2005/8/layout/vProcess5"/>
    <dgm:cxn modelId="{5C3AC3B2-3ED0-48EB-9CD1-6028A969D3D1}" type="presParOf" srcId="{BE71E775-B41B-4936-891D-ACD34D519568}" destId="{30646792-06AF-4016-922E-ADEE59C8150B}" srcOrd="2" destOrd="0" presId="urn:microsoft.com/office/officeart/2005/8/layout/vProcess5"/>
    <dgm:cxn modelId="{D283E74C-418C-4401-AC13-43EC62EDA03F}" type="presParOf" srcId="{BE71E775-B41B-4936-891D-ACD34D519568}" destId="{4556C0F0-DB62-4411-BC9A-20FA80EDB8A7}" srcOrd="3" destOrd="0" presId="urn:microsoft.com/office/officeart/2005/8/layout/vProcess5"/>
    <dgm:cxn modelId="{B4D688DA-6382-49F4-8511-1C22DA835E05}" type="presParOf" srcId="{BE71E775-B41B-4936-891D-ACD34D519568}" destId="{2BBCD8A0-208A-4058-92EA-2857A6078988}" srcOrd="4" destOrd="0" presId="urn:microsoft.com/office/officeart/2005/8/layout/vProcess5"/>
    <dgm:cxn modelId="{1363F083-94EA-4C48-9A7A-245A997EEE40}" type="presParOf" srcId="{BE71E775-B41B-4936-891D-ACD34D519568}" destId="{D079A7B0-4A2B-4124-B7CA-9C3AEEA22B65}" srcOrd="5" destOrd="0" presId="urn:microsoft.com/office/officeart/2005/8/layout/vProcess5"/>
    <dgm:cxn modelId="{9E83B13C-7C95-41CC-A619-BC5B71264FCD}" type="presParOf" srcId="{BE71E775-B41B-4936-891D-ACD34D519568}" destId="{5ED8BFB9-995D-4923-BBDB-EDEF9881DE85}" srcOrd="6" destOrd="0" presId="urn:microsoft.com/office/officeart/2005/8/layout/vProcess5"/>
    <dgm:cxn modelId="{8A72380F-34C2-4924-A80E-ED1F17F131DE}" type="presParOf" srcId="{BE71E775-B41B-4936-891D-ACD34D519568}" destId="{71B8836E-2C5D-4C70-9248-B7EB2DED515F}" srcOrd="7" destOrd="0" presId="urn:microsoft.com/office/officeart/2005/8/layout/vProcess5"/>
    <dgm:cxn modelId="{11594D95-BC55-49A6-BC26-16EE1E555AEA}" type="presParOf" srcId="{BE71E775-B41B-4936-891D-ACD34D519568}" destId="{6056A64E-CA76-40D9-A2A8-D5B07A753E9D}" srcOrd="8" destOrd="0" presId="urn:microsoft.com/office/officeart/2005/8/layout/vProcess5"/>
    <dgm:cxn modelId="{AA10A017-ABB7-4256-A8A0-875CCB19A0B9}" type="presParOf" srcId="{BE71E775-B41B-4936-891D-ACD34D519568}" destId="{4DA86B13-5BDD-40C3-B5B6-F16749F484E4}" srcOrd="9" destOrd="0" presId="urn:microsoft.com/office/officeart/2005/8/layout/vProcess5"/>
    <dgm:cxn modelId="{8DF12F5A-CFED-4890-8B65-CF52294CC0D4}" type="presParOf" srcId="{BE71E775-B41B-4936-891D-ACD34D519568}" destId="{9C2A31E3-B725-4819-82D8-CDCEAD650B19}" srcOrd="10" destOrd="0" presId="urn:microsoft.com/office/officeart/2005/8/layout/vProcess5"/>
    <dgm:cxn modelId="{676CCB77-852A-4DF8-8E11-EE7DADBD4B57}" type="presParOf" srcId="{BE71E775-B41B-4936-891D-ACD34D519568}" destId="{ECFA6A74-40FD-43AC-BEB9-DEDF0EC03507}"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DE2662-B3D5-49CB-BEEA-B6292C4BDBFB}"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429CB9D0-9A26-487E-BE75-20C8A6169EE2}">
      <dgm:prSet phldrT="[Text]" custT="1"/>
      <dgm:spPr/>
      <dgm:t>
        <a:bodyPr/>
        <a:lstStyle/>
        <a:p>
          <a:r>
            <a:rPr lang="en-US" sz="1600" b="0" i="0" dirty="0" smtClean="0"/>
            <a:t>‘He is Allah, there is none worthy of worship except Him, the Knower of the unseen and the seen. He is the Gracious, the Merciful.’ (59:23) </a:t>
          </a:r>
          <a:endParaRPr lang="en-US" sz="1600" dirty="0"/>
        </a:p>
      </dgm:t>
    </dgm:pt>
    <dgm:pt modelId="{955CF303-62CF-4A8B-B70E-17C3B0F48C24}" type="parTrans" cxnId="{B468D190-6C75-41DF-A068-100D20AB59A0}">
      <dgm:prSet/>
      <dgm:spPr/>
      <dgm:t>
        <a:bodyPr/>
        <a:lstStyle/>
        <a:p>
          <a:endParaRPr lang="en-US"/>
        </a:p>
      </dgm:t>
    </dgm:pt>
    <dgm:pt modelId="{CD955D52-051D-4F07-ADDB-8322DCF07257}" type="sibTrans" cxnId="{B468D190-6C75-41DF-A068-100D20AB59A0}">
      <dgm:prSet/>
      <dgm:spPr/>
      <dgm:t>
        <a:bodyPr/>
        <a:lstStyle/>
        <a:p>
          <a:endParaRPr lang="en-US"/>
        </a:p>
      </dgm:t>
    </dgm:pt>
    <dgm:pt modelId="{C814F731-897E-4E19-B6CF-516459F22B29}">
      <dgm:prSet phldrT="[Text]" custT="1"/>
      <dgm:spPr/>
      <dgm:t>
        <a:bodyPr/>
        <a:lstStyle/>
        <a:p>
          <a:r>
            <a:rPr lang="en-US" sz="1600" b="0" i="0" dirty="0" smtClean="0"/>
            <a:t>‘Master of the Day of Judgment.’ (1:4) ‘…</a:t>
          </a:r>
          <a:endParaRPr lang="en-US" sz="1600" dirty="0"/>
        </a:p>
      </dgm:t>
    </dgm:pt>
    <dgm:pt modelId="{36BAEF9C-AEA9-470F-974A-01AE5B5350DA}" type="parTrans" cxnId="{1C4361DF-22BF-43B3-ACF6-AE59C4C70C5C}">
      <dgm:prSet/>
      <dgm:spPr/>
      <dgm:t>
        <a:bodyPr/>
        <a:lstStyle/>
        <a:p>
          <a:endParaRPr lang="en-US"/>
        </a:p>
      </dgm:t>
    </dgm:pt>
    <dgm:pt modelId="{AF698D38-B20A-41E2-89A5-720DE3E06522}" type="sibTrans" cxnId="{1C4361DF-22BF-43B3-ACF6-AE59C4C70C5C}">
      <dgm:prSet/>
      <dgm:spPr/>
      <dgm:t>
        <a:bodyPr/>
        <a:lstStyle/>
        <a:p>
          <a:endParaRPr lang="en-US"/>
        </a:p>
      </dgm:t>
    </dgm:pt>
    <dgm:pt modelId="{733FA90F-865C-4BE1-A2D1-188604638FDB}">
      <dgm:prSet phldrT="[Text]" custT="1"/>
      <dgm:spPr/>
      <dgm:t>
        <a:bodyPr/>
        <a:lstStyle/>
        <a:p>
          <a:r>
            <a:rPr lang="en-US" sz="1600" b="0" i="0" dirty="0" smtClean="0"/>
            <a:t>The Sovereign, the Holy One, the Source of Peace, the </a:t>
          </a:r>
          <a:r>
            <a:rPr lang="en-US" sz="1600" b="0" i="0" dirty="0" err="1" smtClean="0"/>
            <a:t>Bestower</a:t>
          </a:r>
          <a:r>
            <a:rPr lang="en-US" sz="1600" b="0" i="0" dirty="0" smtClean="0"/>
            <a:t> of Security, the Protector, the Mighty, the </a:t>
          </a:r>
          <a:r>
            <a:rPr lang="en-US" sz="1600" b="0" i="0" dirty="0" err="1" smtClean="0"/>
            <a:t>Subduer</a:t>
          </a:r>
          <a:r>
            <a:rPr lang="en-US" sz="1600" b="0" i="0" dirty="0" smtClean="0"/>
            <a:t>, the Exalted…’ ‘He is Allah, the Creator, the Maker, the Fashioner. His are the most beautiful names. All that is in the heavens and the earth glorifies Him, and He is the Mighty, the Wise. (59:24-25)</a:t>
          </a:r>
          <a:endParaRPr lang="en-US" sz="1600" dirty="0"/>
        </a:p>
      </dgm:t>
    </dgm:pt>
    <dgm:pt modelId="{17E479FF-FD49-49F6-BAFE-F05713A4305B}" type="parTrans" cxnId="{290D0C0C-E1B1-45E7-9F20-29D94378AA54}">
      <dgm:prSet/>
      <dgm:spPr/>
      <dgm:t>
        <a:bodyPr/>
        <a:lstStyle/>
        <a:p>
          <a:endParaRPr lang="en-US"/>
        </a:p>
      </dgm:t>
    </dgm:pt>
    <dgm:pt modelId="{0B06C3DA-F3D5-4145-B157-75190CB1C262}" type="sibTrans" cxnId="{290D0C0C-E1B1-45E7-9F20-29D94378AA54}">
      <dgm:prSet/>
      <dgm:spPr/>
      <dgm:t>
        <a:bodyPr/>
        <a:lstStyle/>
        <a:p>
          <a:endParaRPr lang="en-US"/>
        </a:p>
      </dgm:t>
    </dgm:pt>
    <dgm:pt modelId="{5563F873-C9AB-49BA-8F11-E6615A3D370C}">
      <dgm:prSet phldrT="[Text]" custT="1"/>
      <dgm:spPr/>
      <dgm:t>
        <a:bodyPr/>
        <a:lstStyle/>
        <a:p>
          <a:r>
            <a:rPr lang="en-US" sz="1600" b="0" i="0" dirty="0" smtClean="0"/>
            <a:t> ‘Allah has the power to do all that He wills.’ (2:21) ‘…</a:t>
          </a:r>
          <a:endParaRPr lang="en-US" sz="1600" dirty="0"/>
        </a:p>
      </dgm:t>
    </dgm:pt>
    <dgm:pt modelId="{ACCF42CA-F039-42AE-BDE5-476CCC58128C}" type="parTrans" cxnId="{F8E7B54A-2461-4D8A-9A91-C14AAAF38844}">
      <dgm:prSet/>
      <dgm:spPr/>
      <dgm:t>
        <a:bodyPr/>
        <a:lstStyle/>
        <a:p>
          <a:endParaRPr lang="en-US"/>
        </a:p>
      </dgm:t>
    </dgm:pt>
    <dgm:pt modelId="{1C4D824A-D084-4D20-8422-82DF05805F29}" type="sibTrans" cxnId="{F8E7B54A-2461-4D8A-9A91-C14AAAF38844}">
      <dgm:prSet/>
      <dgm:spPr/>
      <dgm:t>
        <a:bodyPr/>
        <a:lstStyle/>
        <a:p>
          <a:endParaRPr lang="en-US"/>
        </a:p>
      </dgm:t>
    </dgm:pt>
    <dgm:pt modelId="{CBAEC442-564D-4034-9B33-086F4ABC924A}">
      <dgm:prSet phldrT="[Text]" custT="1"/>
      <dgm:spPr/>
      <dgm:t>
        <a:bodyPr/>
        <a:lstStyle/>
        <a:p>
          <a:r>
            <a:rPr lang="en-US" sz="1600" b="0" i="0" dirty="0" smtClean="0"/>
            <a:t>Lord of all the worlds, The Gracious, the Merciful, Master of the Day of Judgment.’(1:2-4) ‘…</a:t>
          </a:r>
          <a:endParaRPr lang="en-US" sz="1600" dirty="0"/>
        </a:p>
      </dgm:t>
    </dgm:pt>
    <dgm:pt modelId="{71F5F16A-20F1-431C-A360-807840C7D9B1}" type="parTrans" cxnId="{4B870A55-33BE-427E-ABF1-EA8676DD9D51}">
      <dgm:prSet/>
      <dgm:spPr/>
      <dgm:t>
        <a:bodyPr/>
        <a:lstStyle/>
        <a:p>
          <a:endParaRPr lang="en-US"/>
        </a:p>
      </dgm:t>
    </dgm:pt>
    <dgm:pt modelId="{89CFF361-2422-4B14-B832-3D95EE3ECF9B}" type="sibTrans" cxnId="{4B870A55-33BE-427E-ABF1-EA8676DD9D51}">
      <dgm:prSet/>
      <dgm:spPr/>
      <dgm:t>
        <a:bodyPr/>
        <a:lstStyle/>
        <a:p>
          <a:endParaRPr lang="en-US"/>
        </a:p>
      </dgm:t>
    </dgm:pt>
    <dgm:pt modelId="{F6759C22-5668-4CA0-8803-9037448D2FED}">
      <dgm:prSet phldrT="[Text]" custT="1"/>
      <dgm:spPr/>
      <dgm:t>
        <a:bodyPr/>
        <a:lstStyle/>
        <a:p>
          <a:r>
            <a:rPr lang="en-US" sz="1600" b="0" i="0" dirty="0" smtClean="0"/>
            <a:t>I answer the prayer of the supplicant when he prays to Me.’ (2:187) ‘</a:t>
          </a:r>
          <a:endParaRPr lang="en-US" sz="1600" dirty="0"/>
        </a:p>
      </dgm:t>
    </dgm:pt>
    <dgm:pt modelId="{4A67EB40-8BA5-451A-B1D2-8EBDD2405F3C}" type="parTrans" cxnId="{06467385-99B5-4D31-8028-E9C5069B3F15}">
      <dgm:prSet/>
      <dgm:spPr/>
      <dgm:t>
        <a:bodyPr/>
        <a:lstStyle/>
        <a:p>
          <a:endParaRPr lang="en-US"/>
        </a:p>
      </dgm:t>
    </dgm:pt>
    <dgm:pt modelId="{DE618E18-8C7C-42C6-9998-70F43133201B}" type="sibTrans" cxnId="{06467385-99B5-4D31-8028-E9C5069B3F15}">
      <dgm:prSet/>
      <dgm:spPr/>
      <dgm:t>
        <a:bodyPr/>
        <a:lstStyle/>
        <a:p>
          <a:endParaRPr lang="en-US"/>
        </a:p>
      </dgm:t>
    </dgm:pt>
    <dgm:pt modelId="{B9449890-D662-4E73-98E1-280999F02E34}">
      <dgm:prSet phldrT="[Text]" custT="1"/>
      <dgm:spPr/>
      <dgm:t>
        <a:bodyPr/>
        <a:lstStyle/>
        <a:p>
          <a:r>
            <a:rPr lang="en-US" sz="1600" b="0" i="0" dirty="0" smtClean="0"/>
            <a:t>…The Living, the Self-Subsisting and All-Sustaining…’ (2:256) </a:t>
          </a:r>
          <a:endParaRPr lang="en-US" sz="1600" dirty="0"/>
        </a:p>
      </dgm:t>
    </dgm:pt>
    <dgm:pt modelId="{479A520F-73A1-4842-9960-2DFD6D59E6F7}" type="parTrans" cxnId="{26F36FBF-6CEF-4FB3-A282-E5E55F2247F7}">
      <dgm:prSet/>
      <dgm:spPr/>
      <dgm:t>
        <a:bodyPr/>
        <a:lstStyle/>
        <a:p>
          <a:endParaRPr lang="en-US"/>
        </a:p>
      </dgm:t>
    </dgm:pt>
    <dgm:pt modelId="{C04F4A9D-3135-45CD-8596-91594828D67C}" type="sibTrans" cxnId="{26F36FBF-6CEF-4FB3-A282-E5E55F2247F7}">
      <dgm:prSet/>
      <dgm:spPr/>
      <dgm:t>
        <a:bodyPr/>
        <a:lstStyle/>
        <a:p>
          <a:endParaRPr lang="en-US"/>
        </a:p>
      </dgm:t>
    </dgm:pt>
    <dgm:pt modelId="{CD7E998E-A8E8-484F-BB38-6B778B4BDA9E}">
      <dgm:prSet phldrT="[Text]" custT="1"/>
      <dgm:spPr/>
      <dgm:t>
        <a:bodyPr/>
        <a:lstStyle/>
        <a:p>
          <a:r>
            <a:rPr lang="en-US" sz="1600" b="0" i="0" dirty="0" smtClean="0"/>
            <a:t>‘Say, He is Allah, the One; Allah, the Independent and Besought of all. He begets not, nor is He begotten; And there is none like unto Him.’ (112:2-5)</a:t>
          </a:r>
          <a:endParaRPr lang="en-US" sz="1600" dirty="0"/>
        </a:p>
      </dgm:t>
    </dgm:pt>
    <dgm:pt modelId="{AFFE4E38-9B2A-424B-80F6-8CE8D760AEA8}" type="parTrans" cxnId="{7D8F0DE2-00EE-41D9-87F3-5E93B3E95D86}">
      <dgm:prSet/>
      <dgm:spPr/>
      <dgm:t>
        <a:bodyPr/>
        <a:lstStyle/>
        <a:p>
          <a:endParaRPr lang="en-US"/>
        </a:p>
      </dgm:t>
    </dgm:pt>
    <dgm:pt modelId="{115E3A44-059D-48D5-B43A-93958826D5C8}" type="sibTrans" cxnId="{7D8F0DE2-00EE-41D9-87F3-5E93B3E95D86}">
      <dgm:prSet/>
      <dgm:spPr/>
      <dgm:t>
        <a:bodyPr/>
        <a:lstStyle/>
        <a:p>
          <a:endParaRPr lang="en-US"/>
        </a:p>
      </dgm:t>
    </dgm:pt>
    <dgm:pt modelId="{5EFE6125-24F3-4501-995A-F1473596B67A}" type="pres">
      <dgm:prSet presAssocID="{50DE2662-B3D5-49CB-BEEA-B6292C4BDBFB}" presName="diagram" presStyleCnt="0">
        <dgm:presLayoutVars>
          <dgm:dir/>
          <dgm:resizeHandles val="exact"/>
        </dgm:presLayoutVars>
      </dgm:prSet>
      <dgm:spPr/>
      <dgm:t>
        <a:bodyPr/>
        <a:lstStyle/>
        <a:p>
          <a:endParaRPr lang="en-US"/>
        </a:p>
      </dgm:t>
    </dgm:pt>
    <dgm:pt modelId="{1B8D1425-2B35-4DE9-B26E-81BB16E574EF}" type="pres">
      <dgm:prSet presAssocID="{429CB9D0-9A26-487E-BE75-20C8A6169EE2}" presName="node" presStyleLbl="node1" presStyleIdx="0" presStyleCnt="8" custScaleX="174222">
        <dgm:presLayoutVars>
          <dgm:bulletEnabled val="1"/>
        </dgm:presLayoutVars>
      </dgm:prSet>
      <dgm:spPr/>
      <dgm:t>
        <a:bodyPr/>
        <a:lstStyle/>
        <a:p>
          <a:endParaRPr lang="en-US"/>
        </a:p>
      </dgm:t>
    </dgm:pt>
    <dgm:pt modelId="{8F96377D-4739-441D-A89B-0C35442D5F4E}" type="pres">
      <dgm:prSet presAssocID="{CD955D52-051D-4F07-ADDB-8322DCF07257}" presName="sibTrans" presStyleCnt="0"/>
      <dgm:spPr/>
    </dgm:pt>
    <dgm:pt modelId="{D22F2305-3975-436F-AD5A-26C8748B20AE}" type="pres">
      <dgm:prSet presAssocID="{C814F731-897E-4E19-B6CF-516459F22B29}" presName="node" presStyleLbl="node1" presStyleIdx="1" presStyleCnt="8">
        <dgm:presLayoutVars>
          <dgm:bulletEnabled val="1"/>
        </dgm:presLayoutVars>
      </dgm:prSet>
      <dgm:spPr/>
      <dgm:t>
        <a:bodyPr/>
        <a:lstStyle/>
        <a:p>
          <a:endParaRPr lang="en-US"/>
        </a:p>
      </dgm:t>
    </dgm:pt>
    <dgm:pt modelId="{38F7DAE1-5A4F-4B08-964B-3CBE4BA68F4C}" type="pres">
      <dgm:prSet presAssocID="{AF698D38-B20A-41E2-89A5-720DE3E06522}" presName="sibTrans" presStyleCnt="0"/>
      <dgm:spPr/>
    </dgm:pt>
    <dgm:pt modelId="{9E8FAE2A-584E-4E33-8515-2A14E68F49BB}" type="pres">
      <dgm:prSet presAssocID="{733FA90F-865C-4BE1-A2D1-188604638FDB}" presName="node" presStyleLbl="node1" presStyleIdx="2" presStyleCnt="8" custScaleX="302596">
        <dgm:presLayoutVars>
          <dgm:bulletEnabled val="1"/>
        </dgm:presLayoutVars>
      </dgm:prSet>
      <dgm:spPr/>
      <dgm:t>
        <a:bodyPr/>
        <a:lstStyle/>
        <a:p>
          <a:endParaRPr lang="en-US"/>
        </a:p>
      </dgm:t>
    </dgm:pt>
    <dgm:pt modelId="{88493E0F-9475-4821-9420-1ACBB5128FD5}" type="pres">
      <dgm:prSet presAssocID="{0B06C3DA-F3D5-4145-B157-75190CB1C262}" presName="sibTrans" presStyleCnt="0"/>
      <dgm:spPr/>
    </dgm:pt>
    <dgm:pt modelId="{3453BD65-5C79-4051-8996-C1AA63206B38}" type="pres">
      <dgm:prSet presAssocID="{5563F873-C9AB-49BA-8F11-E6615A3D370C}" presName="node" presStyleLbl="node1" presStyleIdx="3" presStyleCnt="8">
        <dgm:presLayoutVars>
          <dgm:bulletEnabled val="1"/>
        </dgm:presLayoutVars>
      </dgm:prSet>
      <dgm:spPr/>
      <dgm:t>
        <a:bodyPr/>
        <a:lstStyle/>
        <a:p>
          <a:endParaRPr lang="en-US"/>
        </a:p>
      </dgm:t>
    </dgm:pt>
    <dgm:pt modelId="{DE456D37-CB56-4F38-9EAB-EE8BFFA89209}" type="pres">
      <dgm:prSet presAssocID="{1C4D824A-D084-4D20-8422-82DF05805F29}" presName="sibTrans" presStyleCnt="0"/>
      <dgm:spPr/>
    </dgm:pt>
    <dgm:pt modelId="{8200FA0D-028D-4BF0-AD30-C0A7BD734B59}" type="pres">
      <dgm:prSet presAssocID="{CBAEC442-564D-4034-9B33-086F4ABC924A}" presName="node" presStyleLbl="node1" presStyleIdx="4" presStyleCnt="8">
        <dgm:presLayoutVars>
          <dgm:bulletEnabled val="1"/>
        </dgm:presLayoutVars>
      </dgm:prSet>
      <dgm:spPr/>
      <dgm:t>
        <a:bodyPr/>
        <a:lstStyle/>
        <a:p>
          <a:endParaRPr lang="en-US"/>
        </a:p>
      </dgm:t>
    </dgm:pt>
    <dgm:pt modelId="{367254AE-1F31-4033-8509-D1472DC32ABF}" type="pres">
      <dgm:prSet presAssocID="{89CFF361-2422-4B14-B832-3D95EE3ECF9B}" presName="sibTrans" presStyleCnt="0"/>
      <dgm:spPr/>
    </dgm:pt>
    <dgm:pt modelId="{E2E17B72-4C32-4B00-8AAD-4A25ED0E14DD}" type="pres">
      <dgm:prSet presAssocID="{F6759C22-5668-4CA0-8803-9037448D2FED}" presName="node" presStyleLbl="node1" presStyleIdx="5" presStyleCnt="8">
        <dgm:presLayoutVars>
          <dgm:bulletEnabled val="1"/>
        </dgm:presLayoutVars>
      </dgm:prSet>
      <dgm:spPr/>
      <dgm:t>
        <a:bodyPr/>
        <a:lstStyle/>
        <a:p>
          <a:endParaRPr lang="en-US"/>
        </a:p>
      </dgm:t>
    </dgm:pt>
    <dgm:pt modelId="{B1103D63-70D1-4E45-B822-4DD7BD39A1DC}" type="pres">
      <dgm:prSet presAssocID="{DE618E18-8C7C-42C6-9998-70F43133201B}" presName="sibTrans" presStyleCnt="0"/>
      <dgm:spPr/>
    </dgm:pt>
    <dgm:pt modelId="{EABDDEB8-7D22-4510-A8FA-485A13EE4375}" type="pres">
      <dgm:prSet presAssocID="{B9449890-D662-4E73-98E1-280999F02E34}" presName="node" presStyleLbl="node1" presStyleIdx="6" presStyleCnt="8">
        <dgm:presLayoutVars>
          <dgm:bulletEnabled val="1"/>
        </dgm:presLayoutVars>
      </dgm:prSet>
      <dgm:spPr/>
      <dgm:t>
        <a:bodyPr/>
        <a:lstStyle/>
        <a:p>
          <a:endParaRPr lang="en-US"/>
        </a:p>
      </dgm:t>
    </dgm:pt>
    <dgm:pt modelId="{6410F1AC-E61C-4BB4-B4E3-25883B9EA19A}" type="pres">
      <dgm:prSet presAssocID="{C04F4A9D-3135-45CD-8596-91594828D67C}" presName="sibTrans" presStyleCnt="0"/>
      <dgm:spPr/>
    </dgm:pt>
    <dgm:pt modelId="{60C69B60-E2A8-4F59-930E-25B0005040D4}" type="pres">
      <dgm:prSet presAssocID="{CD7E998E-A8E8-484F-BB38-6B778B4BDA9E}" presName="node" presStyleLbl="node1" presStyleIdx="7" presStyleCnt="8" custScaleX="165218">
        <dgm:presLayoutVars>
          <dgm:bulletEnabled val="1"/>
        </dgm:presLayoutVars>
      </dgm:prSet>
      <dgm:spPr/>
      <dgm:t>
        <a:bodyPr/>
        <a:lstStyle/>
        <a:p>
          <a:endParaRPr lang="en-US"/>
        </a:p>
      </dgm:t>
    </dgm:pt>
  </dgm:ptLst>
  <dgm:cxnLst>
    <dgm:cxn modelId="{126178D2-3ED0-48AF-91D2-BEAFD4576D87}" type="presOf" srcId="{CD7E998E-A8E8-484F-BB38-6B778B4BDA9E}" destId="{60C69B60-E2A8-4F59-930E-25B0005040D4}" srcOrd="0" destOrd="0" presId="urn:microsoft.com/office/officeart/2005/8/layout/default"/>
    <dgm:cxn modelId="{4B870A55-33BE-427E-ABF1-EA8676DD9D51}" srcId="{50DE2662-B3D5-49CB-BEEA-B6292C4BDBFB}" destId="{CBAEC442-564D-4034-9B33-086F4ABC924A}" srcOrd="4" destOrd="0" parTransId="{71F5F16A-20F1-431C-A360-807840C7D9B1}" sibTransId="{89CFF361-2422-4B14-B832-3D95EE3ECF9B}"/>
    <dgm:cxn modelId="{4722C2D3-A38B-4CA8-A44B-181537B100DD}" type="presOf" srcId="{50DE2662-B3D5-49CB-BEEA-B6292C4BDBFB}" destId="{5EFE6125-24F3-4501-995A-F1473596B67A}" srcOrd="0" destOrd="0" presId="urn:microsoft.com/office/officeart/2005/8/layout/default"/>
    <dgm:cxn modelId="{F8E7B54A-2461-4D8A-9A91-C14AAAF38844}" srcId="{50DE2662-B3D5-49CB-BEEA-B6292C4BDBFB}" destId="{5563F873-C9AB-49BA-8F11-E6615A3D370C}" srcOrd="3" destOrd="0" parTransId="{ACCF42CA-F039-42AE-BDE5-476CCC58128C}" sibTransId="{1C4D824A-D084-4D20-8422-82DF05805F29}"/>
    <dgm:cxn modelId="{7A5BDDEB-CFC0-47F5-91BA-A04103165335}" type="presOf" srcId="{C814F731-897E-4E19-B6CF-516459F22B29}" destId="{D22F2305-3975-436F-AD5A-26C8748B20AE}" srcOrd="0" destOrd="0" presId="urn:microsoft.com/office/officeart/2005/8/layout/default"/>
    <dgm:cxn modelId="{7D8F0DE2-00EE-41D9-87F3-5E93B3E95D86}" srcId="{50DE2662-B3D5-49CB-BEEA-B6292C4BDBFB}" destId="{CD7E998E-A8E8-484F-BB38-6B778B4BDA9E}" srcOrd="7" destOrd="0" parTransId="{AFFE4E38-9B2A-424B-80F6-8CE8D760AEA8}" sibTransId="{115E3A44-059D-48D5-B43A-93958826D5C8}"/>
    <dgm:cxn modelId="{26F36FBF-6CEF-4FB3-A282-E5E55F2247F7}" srcId="{50DE2662-B3D5-49CB-BEEA-B6292C4BDBFB}" destId="{B9449890-D662-4E73-98E1-280999F02E34}" srcOrd="6" destOrd="0" parTransId="{479A520F-73A1-4842-9960-2DFD6D59E6F7}" sibTransId="{C04F4A9D-3135-45CD-8596-91594828D67C}"/>
    <dgm:cxn modelId="{06467385-99B5-4D31-8028-E9C5069B3F15}" srcId="{50DE2662-B3D5-49CB-BEEA-B6292C4BDBFB}" destId="{F6759C22-5668-4CA0-8803-9037448D2FED}" srcOrd="5" destOrd="0" parTransId="{4A67EB40-8BA5-451A-B1D2-8EBDD2405F3C}" sibTransId="{DE618E18-8C7C-42C6-9998-70F43133201B}"/>
    <dgm:cxn modelId="{B468D190-6C75-41DF-A068-100D20AB59A0}" srcId="{50DE2662-B3D5-49CB-BEEA-B6292C4BDBFB}" destId="{429CB9D0-9A26-487E-BE75-20C8A6169EE2}" srcOrd="0" destOrd="0" parTransId="{955CF303-62CF-4A8B-B70E-17C3B0F48C24}" sibTransId="{CD955D52-051D-4F07-ADDB-8322DCF07257}"/>
    <dgm:cxn modelId="{79AE0118-E4E0-401B-BAEA-78E1D5D0660A}" type="presOf" srcId="{B9449890-D662-4E73-98E1-280999F02E34}" destId="{EABDDEB8-7D22-4510-A8FA-485A13EE4375}" srcOrd="0" destOrd="0" presId="urn:microsoft.com/office/officeart/2005/8/layout/default"/>
    <dgm:cxn modelId="{1C4361DF-22BF-43B3-ACF6-AE59C4C70C5C}" srcId="{50DE2662-B3D5-49CB-BEEA-B6292C4BDBFB}" destId="{C814F731-897E-4E19-B6CF-516459F22B29}" srcOrd="1" destOrd="0" parTransId="{36BAEF9C-AEA9-470F-974A-01AE5B5350DA}" sibTransId="{AF698D38-B20A-41E2-89A5-720DE3E06522}"/>
    <dgm:cxn modelId="{95400C11-82AE-4AE9-B77D-0B6B9967A169}" type="presOf" srcId="{CBAEC442-564D-4034-9B33-086F4ABC924A}" destId="{8200FA0D-028D-4BF0-AD30-C0A7BD734B59}" srcOrd="0" destOrd="0" presId="urn:microsoft.com/office/officeart/2005/8/layout/default"/>
    <dgm:cxn modelId="{65AE93A5-7C6F-48DC-845B-33462C570C97}" type="presOf" srcId="{429CB9D0-9A26-487E-BE75-20C8A6169EE2}" destId="{1B8D1425-2B35-4DE9-B26E-81BB16E574EF}" srcOrd="0" destOrd="0" presId="urn:microsoft.com/office/officeart/2005/8/layout/default"/>
    <dgm:cxn modelId="{3F7AAA2C-F999-452F-B3E3-F4A1B02C977A}" type="presOf" srcId="{733FA90F-865C-4BE1-A2D1-188604638FDB}" destId="{9E8FAE2A-584E-4E33-8515-2A14E68F49BB}" srcOrd="0" destOrd="0" presId="urn:microsoft.com/office/officeart/2005/8/layout/default"/>
    <dgm:cxn modelId="{699EDF7B-0AD4-46C2-9804-1D7E878746C8}" type="presOf" srcId="{5563F873-C9AB-49BA-8F11-E6615A3D370C}" destId="{3453BD65-5C79-4051-8996-C1AA63206B38}" srcOrd="0" destOrd="0" presId="urn:microsoft.com/office/officeart/2005/8/layout/default"/>
    <dgm:cxn modelId="{290D0C0C-E1B1-45E7-9F20-29D94378AA54}" srcId="{50DE2662-B3D5-49CB-BEEA-B6292C4BDBFB}" destId="{733FA90F-865C-4BE1-A2D1-188604638FDB}" srcOrd="2" destOrd="0" parTransId="{17E479FF-FD49-49F6-BAFE-F05713A4305B}" sibTransId="{0B06C3DA-F3D5-4145-B157-75190CB1C262}"/>
    <dgm:cxn modelId="{0219D720-9D61-437D-9DC7-66D6FAAF0CFD}" type="presOf" srcId="{F6759C22-5668-4CA0-8803-9037448D2FED}" destId="{E2E17B72-4C32-4B00-8AAD-4A25ED0E14DD}" srcOrd="0" destOrd="0" presId="urn:microsoft.com/office/officeart/2005/8/layout/default"/>
    <dgm:cxn modelId="{768787A8-54C8-411C-B123-49F308E0997D}" type="presParOf" srcId="{5EFE6125-24F3-4501-995A-F1473596B67A}" destId="{1B8D1425-2B35-4DE9-B26E-81BB16E574EF}" srcOrd="0" destOrd="0" presId="urn:microsoft.com/office/officeart/2005/8/layout/default"/>
    <dgm:cxn modelId="{ED07507E-18A5-4428-B149-7735AA0B2E12}" type="presParOf" srcId="{5EFE6125-24F3-4501-995A-F1473596B67A}" destId="{8F96377D-4739-441D-A89B-0C35442D5F4E}" srcOrd="1" destOrd="0" presId="urn:microsoft.com/office/officeart/2005/8/layout/default"/>
    <dgm:cxn modelId="{95F8B92E-AB9A-4261-A220-ED073E490A30}" type="presParOf" srcId="{5EFE6125-24F3-4501-995A-F1473596B67A}" destId="{D22F2305-3975-436F-AD5A-26C8748B20AE}" srcOrd="2" destOrd="0" presId="urn:microsoft.com/office/officeart/2005/8/layout/default"/>
    <dgm:cxn modelId="{A1B9C21C-79F3-4BE1-A015-C0A1F58D4EF6}" type="presParOf" srcId="{5EFE6125-24F3-4501-995A-F1473596B67A}" destId="{38F7DAE1-5A4F-4B08-964B-3CBE4BA68F4C}" srcOrd="3" destOrd="0" presId="urn:microsoft.com/office/officeart/2005/8/layout/default"/>
    <dgm:cxn modelId="{F9D6F292-70A0-4D30-B99D-FA76F223C583}" type="presParOf" srcId="{5EFE6125-24F3-4501-995A-F1473596B67A}" destId="{9E8FAE2A-584E-4E33-8515-2A14E68F49BB}" srcOrd="4" destOrd="0" presId="urn:microsoft.com/office/officeart/2005/8/layout/default"/>
    <dgm:cxn modelId="{49CCFE0F-FDAA-4238-A8A6-45C4DC059849}" type="presParOf" srcId="{5EFE6125-24F3-4501-995A-F1473596B67A}" destId="{88493E0F-9475-4821-9420-1ACBB5128FD5}" srcOrd="5" destOrd="0" presId="urn:microsoft.com/office/officeart/2005/8/layout/default"/>
    <dgm:cxn modelId="{0BC99F2C-05D5-4DF5-A9FA-A4E2E99DD74A}" type="presParOf" srcId="{5EFE6125-24F3-4501-995A-F1473596B67A}" destId="{3453BD65-5C79-4051-8996-C1AA63206B38}" srcOrd="6" destOrd="0" presId="urn:microsoft.com/office/officeart/2005/8/layout/default"/>
    <dgm:cxn modelId="{6B4E0078-D983-4810-B2BD-CC495E87EF25}" type="presParOf" srcId="{5EFE6125-24F3-4501-995A-F1473596B67A}" destId="{DE456D37-CB56-4F38-9EAB-EE8BFFA89209}" srcOrd="7" destOrd="0" presId="urn:microsoft.com/office/officeart/2005/8/layout/default"/>
    <dgm:cxn modelId="{8A4D14F8-6820-4710-A77F-1DBC90BFE478}" type="presParOf" srcId="{5EFE6125-24F3-4501-995A-F1473596B67A}" destId="{8200FA0D-028D-4BF0-AD30-C0A7BD734B59}" srcOrd="8" destOrd="0" presId="urn:microsoft.com/office/officeart/2005/8/layout/default"/>
    <dgm:cxn modelId="{BBE77055-DC8D-4FF1-860B-1C7D289B454A}" type="presParOf" srcId="{5EFE6125-24F3-4501-995A-F1473596B67A}" destId="{367254AE-1F31-4033-8509-D1472DC32ABF}" srcOrd="9" destOrd="0" presId="urn:microsoft.com/office/officeart/2005/8/layout/default"/>
    <dgm:cxn modelId="{8CC9CAD0-4FC0-4F62-8D41-0C75D2A49690}" type="presParOf" srcId="{5EFE6125-24F3-4501-995A-F1473596B67A}" destId="{E2E17B72-4C32-4B00-8AAD-4A25ED0E14DD}" srcOrd="10" destOrd="0" presId="urn:microsoft.com/office/officeart/2005/8/layout/default"/>
    <dgm:cxn modelId="{70B486A3-3CB2-46F9-9ED3-7817A3D4EC0F}" type="presParOf" srcId="{5EFE6125-24F3-4501-995A-F1473596B67A}" destId="{B1103D63-70D1-4E45-B822-4DD7BD39A1DC}" srcOrd="11" destOrd="0" presId="urn:microsoft.com/office/officeart/2005/8/layout/default"/>
    <dgm:cxn modelId="{A577063E-9768-4AEC-A7A9-ACE3293EDBC6}" type="presParOf" srcId="{5EFE6125-24F3-4501-995A-F1473596B67A}" destId="{EABDDEB8-7D22-4510-A8FA-485A13EE4375}" srcOrd="12" destOrd="0" presId="urn:microsoft.com/office/officeart/2005/8/layout/default"/>
    <dgm:cxn modelId="{1438E59E-C63C-422C-8CFC-55C5B9E59021}" type="presParOf" srcId="{5EFE6125-24F3-4501-995A-F1473596B67A}" destId="{6410F1AC-E61C-4BB4-B4E3-25883B9EA19A}" srcOrd="13" destOrd="0" presId="urn:microsoft.com/office/officeart/2005/8/layout/default"/>
    <dgm:cxn modelId="{B1C29E81-AC56-4B36-A00D-41DCA028ED77}" type="presParOf" srcId="{5EFE6125-24F3-4501-995A-F1473596B67A}" destId="{60C69B60-E2A8-4F59-930E-25B0005040D4}" srcOrd="1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40C752-7235-40B5-8DA6-6F5A7F2AF03C}"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9C7FA7E2-13D6-4677-900A-6A60A01EFD8B}">
      <dgm:prSet phldrT="[Text]" custT="1"/>
      <dgm:spPr/>
      <dgm:t>
        <a:bodyPr/>
        <a:lstStyle/>
        <a:p>
          <a:r>
            <a:rPr lang="en-US" sz="1600" b="0" i="0" dirty="0" smtClean="0"/>
            <a:t>If God had not been All-Powerful and had not the power to create out of nothing, He would have been compelled either to have recourse to injustice like weak sovereigns, or would have clung to justice and lost His Godhead. </a:t>
          </a:r>
          <a:r>
            <a:rPr lang="en-US" sz="1600" b="1" i="0" u="sng" dirty="0" smtClean="0"/>
            <a:t>God’s vessel continues its voyage with full power on the basis of justice.</a:t>
          </a:r>
          <a:endParaRPr lang="en-US" sz="1600" b="1" u="sng" dirty="0"/>
        </a:p>
      </dgm:t>
    </dgm:pt>
    <dgm:pt modelId="{995ED1EA-EE57-43E2-A576-FFBC9B608B86}" type="parTrans" cxnId="{4DF135A2-FFAC-4363-8002-44723D5265A8}">
      <dgm:prSet/>
      <dgm:spPr/>
      <dgm:t>
        <a:bodyPr/>
        <a:lstStyle/>
        <a:p>
          <a:endParaRPr lang="en-US"/>
        </a:p>
      </dgm:t>
    </dgm:pt>
    <dgm:pt modelId="{CDD9B372-F69D-436C-B4E5-D49FF3C06A34}" type="sibTrans" cxnId="{4DF135A2-FFAC-4363-8002-44723D5265A8}">
      <dgm:prSet/>
      <dgm:spPr/>
      <dgm:t>
        <a:bodyPr/>
        <a:lstStyle/>
        <a:p>
          <a:endParaRPr lang="en-US"/>
        </a:p>
      </dgm:t>
    </dgm:pt>
    <dgm:pt modelId="{A8FF4067-0FAF-4D5D-82B2-C3B188DF5BBA}">
      <dgm:prSet phldrT="[Text]" custT="1"/>
      <dgm:spPr/>
      <dgm:t>
        <a:bodyPr/>
        <a:lstStyle/>
        <a:p>
          <a:r>
            <a:rPr lang="ar-AE" sz="1600" b="1" i="0" dirty="0" smtClean="0"/>
            <a:t>السلام </a:t>
          </a:r>
          <a:r>
            <a:rPr lang="en-US" sz="1600" b="0" i="0" dirty="0" smtClean="0"/>
            <a:t>He is </a:t>
          </a:r>
          <a:r>
            <a:rPr lang="en-US" sz="1600" b="1" i="0" u="sng" dirty="0" smtClean="0"/>
            <a:t>the Source of Peace</a:t>
          </a:r>
          <a:r>
            <a:rPr lang="en-US" sz="1600" b="0" i="0" dirty="0" smtClean="0"/>
            <a:t>,... He is safeguarded against all ..misfortunes, and hardships, and provides security for all. If He had been liable to being afflicted with misfortunes, or to be killed by His people, .., how could the hearts of people in such cases have been comforted by the conviction that he would deliver them from misfortunes? </a:t>
          </a:r>
          <a:endParaRPr lang="en-US" sz="1600" b="1" i="0" u="sng" dirty="0"/>
        </a:p>
      </dgm:t>
    </dgm:pt>
    <dgm:pt modelId="{29A309D2-D461-45DF-B325-DE459A742A7B}" type="parTrans" cxnId="{F3DEB84B-FF94-4C26-BBDC-213F4831CF1E}">
      <dgm:prSet/>
      <dgm:spPr/>
      <dgm:t>
        <a:bodyPr/>
        <a:lstStyle/>
        <a:p>
          <a:endParaRPr lang="en-US"/>
        </a:p>
      </dgm:t>
    </dgm:pt>
    <dgm:pt modelId="{4E3FEC86-1926-4B2F-B152-5F054374096E}" type="sibTrans" cxnId="{F3DEB84B-FF94-4C26-BBDC-213F4831CF1E}">
      <dgm:prSet/>
      <dgm:spPr/>
      <dgm:t>
        <a:bodyPr/>
        <a:lstStyle/>
        <a:p>
          <a:endParaRPr lang="en-US"/>
        </a:p>
      </dgm:t>
    </dgm:pt>
    <dgm:pt modelId="{40FC6E28-6398-45ED-AA5A-1316B90E8783}">
      <dgm:prSet phldrT="[Text]" custT="1"/>
      <dgm:spPr/>
      <dgm:t>
        <a:bodyPr/>
        <a:lstStyle/>
        <a:p>
          <a:r>
            <a:rPr lang="en-US" sz="1600" b="0" i="0" dirty="0" smtClean="0"/>
            <a:t>God Almighty describes the condition of false gods : </a:t>
          </a:r>
          <a:r>
            <a:rPr lang="en-US" sz="1600" b="0" i="1" dirty="0" smtClean="0"/>
            <a:t>‘…Surely, those on whom you call instead of Allah cannot create even a fly, though they combine together for the purpose. And if the fly should snatch away anything from them, they cannot recover it there from. Weak indeed are both the seeker and the sought…Surely, Allah is Powerful, Mighty. (22:74-75)</a:t>
          </a:r>
          <a:endParaRPr lang="en-US" sz="1600" i="1" dirty="0"/>
        </a:p>
      </dgm:t>
    </dgm:pt>
    <dgm:pt modelId="{4F7507E7-B41B-4A8D-80E5-079AB4FE8134}" type="parTrans" cxnId="{954DB9BE-ED15-4FB8-84DB-12FD5CA45BB0}">
      <dgm:prSet/>
      <dgm:spPr/>
      <dgm:t>
        <a:bodyPr/>
        <a:lstStyle/>
        <a:p>
          <a:endParaRPr lang="en-US"/>
        </a:p>
      </dgm:t>
    </dgm:pt>
    <dgm:pt modelId="{43E4F1CA-98F2-4B21-805B-79A6176DB04F}" type="sibTrans" cxnId="{954DB9BE-ED15-4FB8-84DB-12FD5CA45BB0}">
      <dgm:prSet/>
      <dgm:spPr/>
      <dgm:t>
        <a:bodyPr/>
        <a:lstStyle/>
        <a:p>
          <a:endParaRPr lang="en-US"/>
        </a:p>
      </dgm:t>
    </dgm:pt>
    <dgm:pt modelId="{B7DD09EA-F44B-4118-953E-B970AB6B4A8B}">
      <dgm:prSet phldrT="[Text]" custT="1"/>
      <dgm:spPr/>
      <dgm:t>
        <a:bodyPr/>
        <a:lstStyle/>
        <a:p>
          <a:r>
            <a:rPr lang="en-US" sz="1600" b="0" i="0" dirty="0" smtClean="0"/>
            <a:t>Those on whom you call beside Allah cannot create even a fly, .. if a fly should snatch away anything from them, they cannot recover it there from. Their worshippers lack intelligence and they themselves lack power. Can such as these be gods?</a:t>
          </a:r>
          <a:endParaRPr lang="en-US" sz="1600" dirty="0"/>
        </a:p>
      </dgm:t>
    </dgm:pt>
    <dgm:pt modelId="{7E4F344A-C98D-4B6C-9897-F7CBBD2A8E60}" type="parTrans" cxnId="{F90E3A16-9868-47ED-A091-56797DBE7C3A}">
      <dgm:prSet/>
      <dgm:spPr/>
      <dgm:t>
        <a:bodyPr/>
        <a:lstStyle/>
        <a:p>
          <a:endParaRPr lang="en-US"/>
        </a:p>
      </dgm:t>
    </dgm:pt>
    <dgm:pt modelId="{3407B2CA-17F4-41DF-8608-B2DD3B4795F5}" type="sibTrans" cxnId="{F90E3A16-9868-47ED-A091-56797DBE7C3A}">
      <dgm:prSet/>
      <dgm:spPr/>
      <dgm:t>
        <a:bodyPr/>
        <a:lstStyle/>
        <a:p>
          <a:endParaRPr lang="en-US"/>
        </a:p>
      </dgm:t>
    </dgm:pt>
    <dgm:pt modelId="{84ADBE99-B374-485E-B790-F26BC6FD82C2}" type="pres">
      <dgm:prSet presAssocID="{3440C752-7235-40B5-8DA6-6F5A7F2AF03C}" presName="diagram" presStyleCnt="0">
        <dgm:presLayoutVars>
          <dgm:dir/>
          <dgm:resizeHandles val="exact"/>
        </dgm:presLayoutVars>
      </dgm:prSet>
      <dgm:spPr/>
      <dgm:t>
        <a:bodyPr/>
        <a:lstStyle/>
        <a:p>
          <a:endParaRPr lang="en-US"/>
        </a:p>
      </dgm:t>
    </dgm:pt>
    <dgm:pt modelId="{F56E87ED-ACFE-4476-A53A-9024A5A921D5}" type="pres">
      <dgm:prSet presAssocID="{9C7FA7E2-13D6-4677-900A-6A60A01EFD8B}" presName="node" presStyleLbl="node1" presStyleIdx="0" presStyleCnt="4">
        <dgm:presLayoutVars>
          <dgm:bulletEnabled val="1"/>
        </dgm:presLayoutVars>
      </dgm:prSet>
      <dgm:spPr/>
      <dgm:t>
        <a:bodyPr/>
        <a:lstStyle/>
        <a:p>
          <a:endParaRPr lang="en-US"/>
        </a:p>
      </dgm:t>
    </dgm:pt>
    <dgm:pt modelId="{FBE75D4D-FF65-4755-9759-7A401F9FE42D}" type="pres">
      <dgm:prSet presAssocID="{CDD9B372-F69D-436C-B4E5-D49FF3C06A34}" presName="sibTrans" presStyleCnt="0"/>
      <dgm:spPr/>
    </dgm:pt>
    <dgm:pt modelId="{F295CD6B-2C77-4AA3-9334-6AF925422660}" type="pres">
      <dgm:prSet presAssocID="{A8FF4067-0FAF-4D5D-82B2-C3B188DF5BBA}" presName="node" presStyleLbl="node1" presStyleIdx="1" presStyleCnt="4" custScaleY="98490">
        <dgm:presLayoutVars>
          <dgm:bulletEnabled val="1"/>
        </dgm:presLayoutVars>
      </dgm:prSet>
      <dgm:spPr/>
      <dgm:t>
        <a:bodyPr/>
        <a:lstStyle/>
        <a:p>
          <a:endParaRPr lang="en-US"/>
        </a:p>
      </dgm:t>
    </dgm:pt>
    <dgm:pt modelId="{517DD408-B204-42D5-BB6C-225F3A876664}" type="pres">
      <dgm:prSet presAssocID="{4E3FEC86-1926-4B2F-B152-5F054374096E}" presName="sibTrans" presStyleCnt="0"/>
      <dgm:spPr/>
    </dgm:pt>
    <dgm:pt modelId="{499A70DC-19F0-4414-8491-B13BC840A174}" type="pres">
      <dgm:prSet presAssocID="{40FC6E28-6398-45ED-AA5A-1316B90E8783}" presName="node" presStyleLbl="node1" presStyleIdx="2" presStyleCnt="4">
        <dgm:presLayoutVars>
          <dgm:bulletEnabled val="1"/>
        </dgm:presLayoutVars>
      </dgm:prSet>
      <dgm:spPr/>
      <dgm:t>
        <a:bodyPr/>
        <a:lstStyle/>
        <a:p>
          <a:endParaRPr lang="en-US"/>
        </a:p>
      </dgm:t>
    </dgm:pt>
    <dgm:pt modelId="{8B3CA773-970B-418D-8A0A-64029E62074E}" type="pres">
      <dgm:prSet presAssocID="{43E4F1CA-98F2-4B21-805B-79A6176DB04F}" presName="sibTrans" presStyleCnt="0"/>
      <dgm:spPr/>
    </dgm:pt>
    <dgm:pt modelId="{AFA23A6B-DBA4-48CD-8319-FA093CD97698}" type="pres">
      <dgm:prSet presAssocID="{B7DD09EA-F44B-4118-953E-B970AB6B4A8B}" presName="node" presStyleLbl="node1" presStyleIdx="3" presStyleCnt="4">
        <dgm:presLayoutVars>
          <dgm:bulletEnabled val="1"/>
        </dgm:presLayoutVars>
      </dgm:prSet>
      <dgm:spPr/>
      <dgm:t>
        <a:bodyPr/>
        <a:lstStyle/>
        <a:p>
          <a:endParaRPr lang="en-US"/>
        </a:p>
      </dgm:t>
    </dgm:pt>
  </dgm:ptLst>
  <dgm:cxnLst>
    <dgm:cxn modelId="{464168E7-D18A-4372-92A3-12B09E6E62CD}" type="presOf" srcId="{B7DD09EA-F44B-4118-953E-B970AB6B4A8B}" destId="{AFA23A6B-DBA4-48CD-8319-FA093CD97698}" srcOrd="0" destOrd="0" presId="urn:microsoft.com/office/officeart/2005/8/layout/default"/>
    <dgm:cxn modelId="{F90E3A16-9868-47ED-A091-56797DBE7C3A}" srcId="{3440C752-7235-40B5-8DA6-6F5A7F2AF03C}" destId="{B7DD09EA-F44B-4118-953E-B970AB6B4A8B}" srcOrd="3" destOrd="0" parTransId="{7E4F344A-C98D-4B6C-9897-F7CBBD2A8E60}" sibTransId="{3407B2CA-17F4-41DF-8608-B2DD3B4795F5}"/>
    <dgm:cxn modelId="{F3DEB84B-FF94-4C26-BBDC-213F4831CF1E}" srcId="{3440C752-7235-40B5-8DA6-6F5A7F2AF03C}" destId="{A8FF4067-0FAF-4D5D-82B2-C3B188DF5BBA}" srcOrd="1" destOrd="0" parTransId="{29A309D2-D461-45DF-B325-DE459A742A7B}" sibTransId="{4E3FEC86-1926-4B2F-B152-5F054374096E}"/>
    <dgm:cxn modelId="{954DB9BE-ED15-4FB8-84DB-12FD5CA45BB0}" srcId="{3440C752-7235-40B5-8DA6-6F5A7F2AF03C}" destId="{40FC6E28-6398-45ED-AA5A-1316B90E8783}" srcOrd="2" destOrd="0" parTransId="{4F7507E7-B41B-4A8D-80E5-079AB4FE8134}" sibTransId="{43E4F1CA-98F2-4B21-805B-79A6176DB04F}"/>
    <dgm:cxn modelId="{B9CA565C-C73C-4A7B-81AC-4B2C01F3FE26}" type="presOf" srcId="{40FC6E28-6398-45ED-AA5A-1316B90E8783}" destId="{499A70DC-19F0-4414-8491-B13BC840A174}" srcOrd="0" destOrd="0" presId="urn:microsoft.com/office/officeart/2005/8/layout/default"/>
    <dgm:cxn modelId="{211DE973-F9C1-46EB-BF00-1C8DC33E1CB3}" type="presOf" srcId="{A8FF4067-0FAF-4D5D-82B2-C3B188DF5BBA}" destId="{F295CD6B-2C77-4AA3-9334-6AF925422660}" srcOrd="0" destOrd="0" presId="urn:microsoft.com/office/officeart/2005/8/layout/default"/>
    <dgm:cxn modelId="{4DF135A2-FFAC-4363-8002-44723D5265A8}" srcId="{3440C752-7235-40B5-8DA6-6F5A7F2AF03C}" destId="{9C7FA7E2-13D6-4677-900A-6A60A01EFD8B}" srcOrd="0" destOrd="0" parTransId="{995ED1EA-EE57-43E2-A576-FFBC9B608B86}" sibTransId="{CDD9B372-F69D-436C-B4E5-D49FF3C06A34}"/>
    <dgm:cxn modelId="{AB9532EB-04D8-4EBF-8A46-081A6C0D96F2}" type="presOf" srcId="{9C7FA7E2-13D6-4677-900A-6A60A01EFD8B}" destId="{F56E87ED-ACFE-4476-A53A-9024A5A921D5}" srcOrd="0" destOrd="0" presId="urn:microsoft.com/office/officeart/2005/8/layout/default"/>
    <dgm:cxn modelId="{3DB74A19-D11D-4D71-803E-7314AADB3450}" type="presOf" srcId="{3440C752-7235-40B5-8DA6-6F5A7F2AF03C}" destId="{84ADBE99-B374-485E-B790-F26BC6FD82C2}" srcOrd="0" destOrd="0" presId="urn:microsoft.com/office/officeart/2005/8/layout/default"/>
    <dgm:cxn modelId="{7BAE71C8-288F-4FC9-A112-E7A597579E1E}" type="presParOf" srcId="{84ADBE99-B374-485E-B790-F26BC6FD82C2}" destId="{F56E87ED-ACFE-4476-A53A-9024A5A921D5}" srcOrd="0" destOrd="0" presId="urn:microsoft.com/office/officeart/2005/8/layout/default"/>
    <dgm:cxn modelId="{0B236A49-13D0-476C-B62F-A1EE37083C7E}" type="presParOf" srcId="{84ADBE99-B374-485E-B790-F26BC6FD82C2}" destId="{FBE75D4D-FF65-4755-9759-7A401F9FE42D}" srcOrd="1" destOrd="0" presId="urn:microsoft.com/office/officeart/2005/8/layout/default"/>
    <dgm:cxn modelId="{2312FD86-7CBE-4A6C-A73A-57A094AF68AC}" type="presParOf" srcId="{84ADBE99-B374-485E-B790-F26BC6FD82C2}" destId="{F295CD6B-2C77-4AA3-9334-6AF925422660}" srcOrd="2" destOrd="0" presId="urn:microsoft.com/office/officeart/2005/8/layout/default"/>
    <dgm:cxn modelId="{9553DFCB-A0A0-412B-8E74-A1ECA5B18325}" type="presParOf" srcId="{84ADBE99-B374-485E-B790-F26BC6FD82C2}" destId="{517DD408-B204-42D5-BB6C-225F3A876664}" srcOrd="3" destOrd="0" presId="urn:microsoft.com/office/officeart/2005/8/layout/default"/>
    <dgm:cxn modelId="{FDC02F8C-3B3E-4E4F-A8EF-F1BD46E2C0DB}" type="presParOf" srcId="{84ADBE99-B374-485E-B790-F26BC6FD82C2}" destId="{499A70DC-19F0-4414-8491-B13BC840A174}" srcOrd="4" destOrd="0" presId="urn:microsoft.com/office/officeart/2005/8/layout/default"/>
    <dgm:cxn modelId="{9C4C6FA7-E03F-4B4F-BC0D-84E7E543D2FD}" type="presParOf" srcId="{84ADBE99-B374-485E-B790-F26BC6FD82C2}" destId="{8B3CA773-970B-418D-8A0A-64029E62074E}" srcOrd="5" destOrd="0" presId="urn:microsoft.com/office/officeart/2005/8/layout/default"/>
    <dgm:cxn modelId="{9E4B41F1-1A1F-4654-8960-D461221C89B1}" type="presParOf" srcId="{84ADBE99-B374-485E-B790-F26BC6FD82C2}" destId="{AFA23A6B-DBA4-48CD-8319-FA093CD97698}"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9FD9C9-B473-4137-B743-A9C38777B884}" type="doc">
      <dgm:prSet loTypeId="urn:microsoft.com/office/officeart/2005/8/layout/process4" loCatId="list" qsTypeId="urn:microsoft.com/office/officeart/2005/8/quickstyle/3d2" qsCatId="3D" csTypeId="urn:microsoft.com/office/officeart/2005/8/colors/accent3_2" csCatId="accent3" phldr="1"/>
      <dgm:spPr/>
      <dgm:t>
        <a:bodyPr/>
        <a:lstStyle/>
        <a:p>
          <a:endParaRPr lang="en-US"/>
        </a:p>
      </dgm:t>
    </dgm:pt>
    <dgm:pt modelId="{EFEADEBC-216A-4132-8EA1-A07FD675FC85}">
      <dgm:prSet phldrT="[Text]" custT="1"/>
      <dgm:spPr/>
      <dgm:t>
        <a:bodyPr/>
        <a:lstStyle/>
        <a:p>
          <a:r>
            <a:rPr lang="en-US" sz="1600" b="1" i="1" dirty="0" smtClean="0"/>
            <a:t>‘…The </a:t>
          </a:r>
          <a:r>
            <a:rPr lang="en-US" sz="1600" b="1" i="1" dirty="0" err="1" smtClean="0"/>
            <a:t>Bestower</a:t>
          </a:r>
          <a:r>
            <a:rPr lang="en-US" sz="1600" b="1" i="1" dirty="0" smtClean="0"/>
            <a:t> of Security, the Protector, the Mighty, the </a:t>
          </a:r>
          <a:r>
            <a:rPr lang="en-US" sz="1600" b="1" i="1" dirty="0" err="1" smtClean="0"/>
            <a:t>Subduer</a:t>
          </a:r>
          <a:r>
            <a:rPr lang="en-US" sz="1600" b="1" i="1" dirty="0" smtClean="0"/>
            <a:t>…’ (59:24)</a:t>
          </a:r>
          <a:endParaRPr lang="en-US" sz="1600" b="1" i="1" dirty="0"/>
        </a:p>
      </dgm:t>
    </dgm:pt>
    <dgm:pt modelId="{6AF09D98-F107-40B3-BB61-A4225564ACF2}" type="parTrans" cxnId="{863E2DD3-09B1-45BC-A604-4D5F1445A87E}">
      <dgm:prSet/>
      <dgm:spPr/>
      <dgm:t>
        <a:bodyPr/>
        <a:lstStyle/>
        <a:p>
          <a:endParaRPr lang="en-US"/>
        </a:p>
      </dgm:t>
    </dgm:pt>
    <dgm:pt modelId="{C19CA4A7-3F88-4B0B-BE42-8941105D5C90}" type="sibTrans" cxnId="{863E2DD3-09B1-45BC-A604-4D5F1445A87E}">
      <dgm:prSet/>
      <dgm:spPr/>
      <dgm:t>
        <a:bodyPr/>
        <a:lstStyle/>
        <a:p>
          <a:endParaRPr lang="en-US"/>
        </a:p>
      </dgm:t>
    </dgm:pt>
    <dgm:pt modelId="{B542A7FF-38FF-4CB4-9835-E5EFDD4812B2}">
      <dgm:prSet phldrT="[Text]" custT="1"/>
      <dgm:spPr/>
      <dgm:t>
        <a:bodyPr/>
        <a:lstStyle/>
        <a:p>
          <a:r>
            <a:rPr lang="en-US" sz="1600" b="0" i="0" dirty="0" smtClean="0"/>
            <a:t>Meaning that He safeguards all and is supreme over all and sets right all that might have gone wrong and is completely Self-Sufficient.</a:t>
          </a:r>
          <a:endParaRPr lang="en-US" sz="1600" dirty="0"/>
        </a:p>
      </dgm:t>
    </dgm:pt>
    <dgm:pt modelId="{6E520667-3887-4790-8ADB-F51232FFA8D5}" type="parTrans" cxnId="{43316711-2401-494D-92E0-B22211DF1D9F}">
      <dgm:prSet/>
      <dgm:spPr/>
      <dgm:t>
        <a:bodyPr/>
        <a:lstStyle/>
        <a:p>
          <a:endParaRPr lang="en-US"/>
        </a:p>
      </dgm:t>
    </dgm:pt>
    <dgm:pt modelId="{746D39D9-6CB3-4E47-AE65-206596952383}" type="sibTrans" cxnId="{43316711-2401-494D-92E0-B22211DF1D9F}">
      <dgm:prSet/>
      <dgm:spPr/>
      <dgm:t>
        <a:bodyPr/>
        <a:lstStyle/>
        <a:p>
          <a:endParaRPr lang="en-US"/>
        </a:p>
      </dgm:t>
    </dgm:pt>
    <dgm:pt modelId="{BDFA7812-2666-485E-90F9-E0DAEC9B3A2D}">
      <dgm:prSet phldrT="[Text]" custT="1"/>
      <dgm:spPr/>
      <dgm:t>
        <a:bodyPr/>
        <a:lstStyle/>
        <a:p>
          <a:r>
            <a:rPr lang="en-US" sz="1600" b="1" i="1" dirty="0" smtClean="0"/>
            <a:t>‘He is Allah, the Creator, the Maker, the Fashioner. His are the most beautiful names.’ (59:25)</a:t>
          </a:r>
          <a:endParaRPr lang="en-US" sz="1600" b="1" i="1" dirty="0"/>
        </a:p>
      </dgm:t>
    </dgm:pt>
    <dgm:pt modelId="{D76B2C3F-90CA-4B59-8F4A-69BAD161D4E2}" type="parTrans" cxnId="{42EEB456-957F-4E1F-8948-D088404B93F5}">
      <dgm:prSet/>
      <dgm:spPr/>
      <dgm:t>
        <a:bodyPr/>
        <a:lstStyle/>
        <a:p>
          <a:endParaRPr lang="en-US"/>
        </a:p>
      </dgm:t>
    </dgm:pt>
    <dgm:pt modelId="{806FA03D-85DD-468D-B1DA-0DA6C495096B}" type="sibTrans" cxnId="{42EEB456-957F-4E1F-8948-D088404B93F5}">
      <dgm:prSet/>
      <dgm:spPr/>
      <dgm:t>
        <a:bodyPr/>
        <a:lstStyle/>
        <a:p>
          <a:endParaRPr lang="en-US"/>
        </a:p>
      </dgm:t>
    </dgm:pt>
    <dgm:pt modelId="{37040DA1-16CB-4B98-8792-84DDD606983D}">
      <dgm:prSet phldrT="[Text]" custT="1"/>
      <dgm:spPr/>
      <dgm:t>
        <a:bodyPr/>
        <a:lstStyle/>
        <a:p>
          <a:r>
            <a:rPr lang="en-US" sz="1600" b="0" i="0" dirty="0" smtClean="0"/>
            <a:t>This means that He is the Creator of the bodies as well as of the souls. He determines the features of a baby in the womb. To Him belong all the beautiful names that can be thought of.</a:t>
          </a:r>
          <a:endParaRPr lang="en-US" sz="1600" dirty="0"/>
        </a:p>
      </dgm:t>
    </dgm:pt>
    <dgm:pt modelId="{DB108DF3-E87B-4A7F-A48F-1B0B6F504DA3}" type="parTrans" cxnId="{BA096393-22A8-4628-999E-CADD930FE9DD}">
      <dgm:prSet/>
      <dgm:spPr/>
      <dgm:t>
        <a:bodyPr/>
        <a:lstStyle/>
        <a:p>
          <a:endParaRPr lang="en-US"/>
        </a:p>
      </dgm:t>
    </dgm:pt>
    <dgm:pt modelId="{AD1C0F27-99A6-40CD-B331-E3E6D14F654D}" type="sibTrans" cxnId="{BA096393-22A8-4628-999E-CADD930FE9DD}">
      <dgm:prSet/>
      <dgm:spPr/>
      <dgm:t>
        <a:bodyPr/>
        <a:lstStyle/>
        <a:p>
          <a:endParaRPr lang="en-US"/>
        </a:p>
      </dgm:t>
    </dgm:pt>
    <dgm:pt modelId="{2E1843A1-9F9B-4814-87BD-4FCEB26CE51C}">
      <dgm:prSet phldrT="[Text]" custT="1"/>
      <dgm:spPr/>
      <dgm:t>
        <a:bodyPr/>
        <a:lstStyle/>
        <a:p>
          <a:r>
            <a:rPr lang="en-US" sz="1600" b="1" i="1" dirty="0" smtClean="0"/>
            <a:t>‘All that is in the heavens and the earth glorifies Him, and He is the Mighty, the Wise. (59:25)</a:t>
          </a:r>
          <a:endParaRPr lang="en-US" sz="1600" b="1" i="1" dirty="0"/>
        </a:p>
      </dgm:t>
    </dgm:pt>
    <dgm:pt modelId="{F9174A22-038D-4C15-8A0D-2AD8A75E22AE}" type="parTrans" cxnId="{E70EFD41-6A75-43A2-B839-FF135577E71B}">
      <dgm:prSet/>
      <dgm:spPr/>
      <dgm:t>
        <a:bodyPr/>
        <a:lstStyle/>
        <a:p>
          <a:endParaRPr lang="en-US"/>
        </a:p>
      </dgm:t>
    </dgm:pt>
    <dgm:pt modelId="{FAA04E97-8E38-47AB-998C-59F63A14ABE6}" type="sibTrans" cxnId="{E70EFD41-6A75-43A2-B839-FF135577E71B}">
      <dgm:prSet/>
      <dgm:spPr/>
      <dgm:t>
        <a:bodyPr/>
        <a:lstStyle/>
        <a:p>
          <a:endParaRPr lang="en-US"/>
        </a:p>
      </dgm:t>
    </dgm:pt>
    <dgm:pt modelId="{BF0B8F6B-7754-477C-B133-5CFFA00CA760}">
      <dgm:prSet custT="1"/>
      <dgm:spPr/>
      <dgm:t>
        <a:bodyPr/>
        <a:lstStyle/>
        <a:p>
          <a:r>
            <a:rPr lang="en-US" sz="1600" b="0" i="0" dirty="0" smtClean="0"/>
            <a:t>The dwellers of the heaven and the dwellers of the earth glorify Him. </a:t>
          </a:r>
          <a:r>
            <a:rPr lang="en-US" sz="1600" b="1" i="0" u="sng" dirty="0" smtClean="0"/>
            <a:t>This is an indication that the heavenly bodies are also populated and their dwellers follow Divine guidance.</a:t>
          </a:r>
          <a:endParaRPr lang="en-US" sz="1600" b="1" u="sng" dirty="0"/>
        </a:p>
      </dgm:t>
    </dgm:pt>
    <dgm:pt modelId="{3CA5B882-7EA3-4C18-84DF-DB06AC8679D8}" type="parTrans" cxnId="{F0D895C2-F543-4F96-86CE-E35930AC9080}">
      <dgm:prSet/>
      <dgm:spPr/>
      <dgm:t>
        <a:bodyPr/>
        <a:lstStyle/>
        <a:p>
          <a:endParaRPr lang="en-US"/>
        </a:p>
      </dgm:t>
    </dgm:pt>
    <dgm:pt modelId="{67BC094C-18CB-4B61-8AC4-04856F8C2966}" type="sibTrans" cxnId="{F0D895C2-F543-4F96-86CE-E35930AC9080}">
      <dgm:prSet/>
      <dgm:spPr/>
      <dgm:t>
        <a:bodyPr/>
        <a:lstStyle/>
        <a:p>
          <a:endParaRPr lang="en-US"/>
        </a:p>
      </dgm:t>
    </dgm:pt>
    <dgm:pt modelId="{CCE5227F-30D3-4214-9DF2-CFEC567D6964}" type="pres">
      <dgm:prSet presAssocID="{3D9FD9C9-B473-4137-B743-A9C38777B884}" presName="Name0" presStyleCnt="0">
        <dgm:presLayoutVars>
          <dgm:dir/>
          <dgm:animLvl val="lvl"/>
          <dgm:resizeHandles val="exact"/>
        </dgm:presLayoutVars>
      </dgm:prSet>
      <dgm:spPr/>
      <dgm:t>
        <a:bodyPr/>
        <a:lstStyle/>
        <a:p>
          <a:endParaRPr lang="en-US"/>
        </a:p>
      </dgm:t>
    </dgm:pt>
    <dgm:pt modelId="{6E3BBECB-9BD4-4EE1-A5C5-A273EB8931F7}" type="pres">
      <dgm:prSet presAssocID="{2E1843A1-9F9B-4814-87BD-4FCEB26CE51C}" presName="boxAndChildren" presStyleCnt="0"/>
      <dgm:spPr/>
    </dgm:pt>
    <dgm:pt modelId="{AB86D5A8-C96B-427E-9E12-53733268BC34}" type="pres">
      <dgm:prSet presAssocID="{2E1843A1-9F9B-4814-87BD-4FCEB26CE51C}" presName="parentTextBox" presStyleLbl="node1" presStyleIdx="0" presStyleCnt="3"/>
      <dgm:spPr/>
      <dgm:t>
        <a:bodyPr/>
        <a:lstStyle/>
        <a:p>
          <a:endParaRPr lang="en-US"/>
        </a:p>
      </dgm:t>
    </dgm:pt>
    <dgm:pt modelId="{979BCCC5-51A2-4655-A6EB-E1EE04E376E7}" type="pres">
      <dgm:prSet presAssocID="{2E1843A1-9F9B-4814-87BD-4FCEB26CE51C}" presName="entireBox" presStyleLbl="node1" presStyleIdx="0" presStyleCnt="3"/>
      <dgm:spPr/>
      <dgm:t>
        <a:bodyPr/>
        <a:lstStyle/>
        <a:p>
          <a:endParaRPr lang="en-US"/>
        </a:p>
      </dgm:t>
    </dgm:pt>
    <dgm:pt modelId="{50A9098A-D91D-4CF6-B284-8B7919F7DFFC}" type="pres">
      <dgm:prSet presAssocID="{2E1843A1-9F9B-4814-87BD-4FCEB26CE51C}" presName="descendantBox" presStyleCnt="0"/>
      <dgm:spPr/>
    </dgm:pt>
    <dgm:pt modelId="{82A80B12-CEF8-4168-A5A2-36F4A3922B83}" type="pres">
      <dgm:prSet presAssocID="{BF0B8F6B-7754-477C-B133-5CFFA00CA760}" presName="childTextBox" presStyleLbl="fgAccFollowNode1" presStyleIdx="0" presStyleCnt="3">
        <dgm:presLayoutVars>
          <dgm:bulletEnabled val="1"/>
        </dgm:presLayoutVars>
      </dgm:prSet>
      <dgm:spPr/>
      <dgm:t>
        <a:bodyPr/>
        <a:lstStyle/>
        <a:p>
          <a:endParaRPr lang="en-US"/>
        </a:p>
      </dgm:t>
    </dgm:pt>
    <dgm:pt modelId="{CB125600-AFAF-495A-A83F-12AE566CAB72}" type="pres">
      <dgm:prSet presAssocID="{806FA03D-85DD-468D-B1DA-0DA6C495096B}" presName="sp" presStyleCnt="0"/>
      <dgm:spPr/>
    </dgm:pt>
    <dgm:pt modelId="{36918937-CBBE-443E-AC08-382C8AC3D95A}" type="pres">
      <dgm:prSet presAssocID="{BDFA7812-2666-485E-90F9-E0DAEC9B3A2D}" presName="arrowAndChildren" presStyleCnt="0"/>
      <dgm:spPr/>
    </dgm:pt>
    <dgm:pt modelId="{CC685BC6-F9D0-4916-964E-A95407F013C0}" type="pres">
      <dgm:prSet presAssocID="{BDFA7812-2666-485E-90F9-E0DAEC9B3A2D}" presName="parentTextArrow" presStyleLbl="node1" presStyleIdx="0" presStyleCnt="3"/>
      <dgm:spPr/>
      <dgm:t>
        <a:bodyPr/>
        <a:lstStyle/>
        <a:p>
          <a:endParaRPr lang="en-US"/>
        </a:p>
      </dgm:t>
    </dgm:pt>
    <dgm:pt modelId="{8470CE68-409A-4A13-9674-0C9B02AF9AB8}" type="pres">
      <dgm:prSet presAssocID="{BDFA7812-2666-485E-90F9-E0DAEC9B3A2D}" presName="arrow" presStyleLbl="node1" presStyleIdx="1" presStyleCnt="3"/>
      <dgm:spPr/>
      <dgm:t>
        <a:bodyPr/>
        <a:lstStyle/>
        <a:p>
          <a:endParaRPr lang="en-US"/>
        </a:p>
      </dgm:t>
    </dgm:pt>
    <dgm:pt modelId="{A809D09C-0D9C-48A3-8F8A-B72FE3A40726}" type="pres">
      <dgm:prSet presAssocID="{BDFA7812-2666-485E-90F9-E0DAEC9B3A2D}" presName="descendantArrow" presStyleCnt="0"/>
      <dgm:spPr/>
    </dgm:pt>
    <dgm:pt modelId="{33D804D7-556D-4ED4-964B-31A66C6AEF42}" type="pres">
      <dgm:prSet presAssocID="{37040DA1-16CB-4B98-8792-84DDD606983D}" presName="childTextArrow" presStyleLbl="fgAccFollowNode1" presStyleIdx="1" presStyleCnt="3">
        <dgm:presLayoutVars>
          <dgm:bulletEnabled val="1"/>
        </dgm:presLayoutVars>
      </dgm:prSet>
      <dgm:spPr/>
      <dgm:t>
        <a:bodyPr/>
        <a:lstStyle/>
        <a:p>
          <a:endParaRPr lang="en-US"/>
        </a:p>
      </dgm:t>
    </dgm:pt>
    <dgm:pt modelId="{A524B4C3-0213-41EB-BAE7-687003213821}" type="pres">
      <dgm:prSet presAssocID="{C19CA4A7-3F88-4B0B-BE42-8941105D5C90}" presName="sp" presStyleCnt="0"/>
      <dgm:spPr/>
    </dgm:pt>
    <dgm:pt modelId="{BB5337BF-B221-4EE6-BE0D-E4D72616AB2D}" type="pres">
      <dgm:prSet presAssocID="{EFEADEBC-216A-4132-8EA1-A07FD675FC85}" presName="arrowAndChildren" presStyleCnt="0"/>
      <dgm:spPr/>
    </dgm:pt>
    <dgm:pt modelId="{BF9A01CA-25FB-4494-A676-E06B4CF66ADD}" type="pres">
      <dgm:prSet presAssocID="{EFEADEBC-216A-4132-8EA1-A07FD675FC85}" presName="parentTextArrow" presStyleLbl="node1" presStyleIdx="1" presStyleCnt="3"/>
      <dgm:spPr/>
      <dgm:t>
        <a:bodyPr/>
        <a:lstStyle/>
        <a:p>
          <a:endParaRPr lang="en-US"/>
        </a:p>
      </dgm:t>
    </dgm:pt>
    <dgm:pt modelId="{A8750832-9733-4590-A4F4-D770971A5E37}" type="pres">
      <dgm:prSet presAssocID="{EFEADEBC-216A-4132-8EA1-A07FD675FC85}" presName="arrow" presStyleLbl="node1" presStyleIdx="2" presStyleCnt="3"/>
      <dgm:spPr/>
      <dgm:t>
        <a:bodyPr/>
        <a:lstStyle/>
        <a:p>
          <a:endParaRPr lang="en-US"/>
        </a:p>
      </dgm:t>
    </dgm:pt>
    <dgm:pt modelId="{11ABECED-FCA4-42AC-B65D-4CAA69364596}" type="pres">
      <dgm:prSet presAssocID="{EFEADEBC-216A-4132-8EA1-A07FD675FC85}" presName="descendantArrow" presStyleCnt="0"/>
      <dgm:spPr/>
    </dgm:pt>
    <dgm:pt modelId="{EF8074A8-BDE1-44AC-B491-0D586DA72199}" type="pres">
      <dgm:prSet presAssocID="{B542A7FF-38FF-4CB4-9835-E5EFDD4812B2}" presName="childTextArrow" presStyleLbl="fgAccFollowNode1" presStyleIdx="2" presStyleCnt="3">
        <dgm:presLayoutVars>
          <dgm:bulletEnabled val="1"/>
        </dgm:presLayoutVars>
      </dgm:prSet>
      <dgm:spPr/>
      <dgm:t>
        <a:bodyPr/>
        <a:lstStyle/>
        <a:p>
          <a:endParaRPr lang="en-US"/>
        </a:p>
      </dgm:t>
    </dgm:pt>
  </dgm:ptLst>
  <dgm:cxnLst>
    <dgm:cxn modelId="{47113C09-CDE9-42B1-A8F1-C7D938445A63}" type="presOf" srcId="{3D9FD9C9-B473-4137-B743-A9C38777B884}" destId="{CCE5227F-30D3-4214-9DF2-CFEC567D6964}" srcOrd="0" destOrd="0" presId="urn:microsoft.com/office/officeart/2005/8/layout/process4"/>
    <dgm:cxn modelId="{1E28394F-F4DE-4D1F-80C1-3E68148E8E49}" type="presOf" srcId="{37040DA1-16CB-4B98-8792-84DDD606983D}" destId="{33D804D7-556D-4ED4-964B-31A66C6AEF42}" srcOrd="0" destOrd="0" presId="urn:microsoft.com/office/officeart/2005/8/layout/process4"/>
    <dgm:cxn modelId="{3748A855-44FF-4314-A5DB-1482CB2B67EC}" type="presOf" srcId="{BDFA7812-2666-485E-90F9-E0DAEC9B3A2D}" destId="{CC685BC6-F9D0-4916-964E-A95407F013C0}" srcOrd="0" destOrd="0" presId="urn:microsoft.com/office/officeart/2005/8/layout/process4"/>
    <dgm:cxn modelId="{43316711-2401-494D-92E0-B22211DF1D9F}" srcId="{EFEADEBC-216A-4132-8EA1-A07FD675FC85}" destId="{B542A7FF-38FF-4CB4-9835-E5EFDD4812B2}" srcOrd="0" destOrd="0" parTransId="{6E520667-3887-4790-8ADB-F51232FFA8D5}" sibTransId="{746D39D9-6CB3-4E47-AE65-206596952383}"/>
    <dgm:cxn modelId="{42EEB456-957F-4E1F-8948-D088404B93F5}" srcId="{3D9FD9C9-B473-4137-B743-A9C38777B884}" destId="{BDFA7812-2666-485E-90F9-E0DAEC9B3A2D}" srcOrd="1" destOrd="0" parTransId="{D76B2C3F-90CA-4B59-8F4A-69BAD161D4E2}" sibTransId="{806FA03D-85DD-468D-B1DA-0DA6C495096B}"/>
    <dgm:cxn modelId="{BA096393-22A8-4628-999E-CADD930FE9DD}" srcId="{BDFA7812-2666-485E-90F9-E0DAEC9B3A2D}" destId="{37040DA1-16CB-4B98-8792-84DDD606983D}" srcOrd="0" destOrd="0" parTransId="{DB108DF3-E87B-4A7F-A48F-1B0B6F504DA3}" sibTransId="{AD1C0F27-99A6-40CD-B331-E3E6D14F654D}"/>
    <dgm:cxn modelId="{A133C7E6-5739-44F9-9C30-B81E605F95F5}" type="presOf" srcId="{BF0B8F6B-7754-477C-B133-5CFFA00CA760}" destId="{82A80B12-CEF8-4168-A5A2-36F4A3922B83}" srcOrd="0" destOrd="0" presId="urn:microsoft.com/office/officeart/2005/8/layout/process4"/>
    <dgm:cxn modelId="{0E52D484-F233-4C1B-BF5A-79374761AD9B}" type="presOf" srcId="{B542A7FF-38FF-4CB4-9835-E5EFDD4812B2}" destId="{EF8074A8-BDE1-44AC-B491-0D586DA72199}" srcOrd="0" destOrd="0" presId="urn:microsoft.com/office/officeart/2005/8/layout/process4"/>
    <dgm:cxn modelId="{5F2DEBB0-D755-4993-BB08-2C8FFC761396}" type="presOf" srcId="{EFEADEBC-216A-4132-8EA1-A07FD675FC85}" destId="{BF9A01CA-25FB-4494-A676-E06B4CF66ADD}" srcOrd="0" destOrd="0" presId="urn:microsoft.com/office/officeart/2005/8/layout/process4"/>
    <dgm:cxn modelId="{73EE62FF-E320-4969-B028-5B6785BA75D5}" type="presOf" srcId="{EFEADEBC-216A-4132-8EA1-A07FD675FC85}" destId="{A8750832-9733-4590-A4F4-D770971A5E37}" srcOrd="1" destOrd="0" presId="urn:microsoft.com/office/officeart/2005/8/layout/process4"/>
    <dgm:cxn modelId="{C18D4445-3EFF-45D3-8F83-3E6350B5EA13}" type="presOf" srcId="{BDFA7812-2666-485E-90F9-E0DAEC9B3A2D}" destId="{8470CE68-409A-4A13-9674-0C9B02AF9AB8}" srcOrd="1" destOrd="0" presId="urn:microsoft.com/office/officeart/2005/8/layout/process4"/>
    <dgm:cxn modelId="{30F03AAF-2334-4109-8AC1-B53102C84FC3}" type="presOf" srcId="{2E1843A1-9F9B-4814-87BD-4FCEB26CE51C}" destId="{979BCCC5-51A2-4655-A6EB-E1EE04E376E7}" srcOrd="1" destOrd="0" presId="urn:microsoft.com/office/officeart/2005/8/layout/process4"/>
    <dgm:cxn modelId="{F0D895C2-F543-4F96-86CE-E35930AC9080}" srcId="{2E1843A1-9F9B-4814-87BD-4FCEB26CE51C}" destId="{BF0B8F6B-7754-477C-B133-5CFFA00CA760}" srcOrd="0" destOrd="0" parTransId="{3CA5B882-7EA3-4C18-84DF-DB06AC8679D8}" sibTransId="{67BC094C-18CB-4B61-8AC4-04856F8C2966}"/>
    <dgm:cxn modelId="{13D9531B-2655-4CDB-97DE-A4E8096BDB01}" type="presOf" srcId="{2E1843A1-9F9B-4814-87BD-4FCEB26CE51C}" destId="{AB86D5A8-C96B-427E-9E12-53733268BC34}" srcOrd="0" destOrd="0" presId="urn:microsoft.com/office/officeart/2005/8/layout/process4"/>
    <dgm:cxn modelId="{E70EFD41-6A75-43A2-B839-FF135577E71B}" srcId="{3D9FD9C9-B473-4137-B743-A9C38777B884}" destId="{2E1843A1-9F9B-4814-87BD-4FCEB26CE51C}" srcOrd="2" destOrd="0" parTransId="{F9174A22-038D-4C15-8A0D-2AD8A75E22AE}" sibTransId="{FAA04E97-8E38-47AB-998C-59F63A14ABE6}"/>
    <dgm:cxn modelId="{863E2DD3-09B1-45BC-A604-4D5F1445A87E}" srcId="{3D9FD9C9-B473-4137-B743-A9C38777B884}" destId="{EFEADEBC-216A-4132-8EA1-A07FD675FC85}" srcOrd="0" destOrd="0" parTransId="{6AF09D98-F107-40B3-BB61-A4225564ACF2}" sibTransId="{C19CA4A7-3F88-4B0B-BE42-8941105D5C90}"/>
    <dgm:cxn modelId="{D9679887-F37F-40F7-86F2-EDF0AA531775}" type="presParOf" srcId="{CCE5227F-30D3-4214-9DF2-CFEC567D6964}" destId="{6E3BBECB-9BD4-4EE1-A5C5-A273EB8931F7}" srcOrd="0" destOrd="0" presId="urn:microsoft.com/office/officeart/2005/8/layout/process4"/>
    <dgm:cxn modelId="{C1BCE42A-46A1-41AA-9937-272691DEA072}" type="presParOf" srcId="{6E3BBECB-9BD4-4EE1-A5C5-A273EB8931F7}" destId="{AB86D5A8-C96B-427E-9E12-53733268BC34}" srcOrd="0" destOrd="0" presId="urn:microsoft.com/office/officeart/2005/8/layout/process4"/>
    <dgm:cxn modelId="{1E55382F-524F-4873-9F4A-078AAE660258}" type="presParOf" srcId="{6E3BBECB-9BD4-4EE1-A5C5-A273EB8931F7}" destId="{979BCCC5-51A2-4655-A6EB-E1EE04E376E7}" srcOrd="1" destOrd="0" presId="urn:microsoft.com/office/officeart/2005/8/layout/process4"/>
    <dgm:cxn modelId="{3AE2713B-089E-45F4-BCA2-5B7C71528D09}" type="presParOf" srcId="{6E3BBECB-9BD4-4EE1-A5C5-A273EB8931F7}" destId="{50A9098A-D91D-4CF6-B284-8B7919F7DFFC}" srcOrd="2" destOrd="0" presId="urn:microsoft.com/office/officeart/2005/8/layout/process4"/>
    <dgm:cxn modelId="{A4B9DE58-F394-4116-8B99-CE53B076ED51}" type="presParOf" srcId="{50A9098A-D91D-4CF6-B284-8B7919F7DFFC}" destId="{82A80B12-CEF8-4168-A5A2-36F4A3922B83}" srcOrd="0" destOrd="0" presId="urn:microsoft.com/office/officeart/2005/8/layout/process4"/>
    <dgm:cxn modelId="{F45F7ACD-CF44-420C-82D6-FA041DE51BAE}" type="presParOf" srcId="{CCE5227F-30D3-4214-9DF2-CFEC567D6964}" destId="{CB125600-AFAF-495A-A83F-12AE566CAB72}" srcOrd="1" destOrd="0" presId="urn:microsoft.com/office/officeart/2005/8/layout/process4"/>
    <dgm:cxn modelId="{0BF955A3-C310-4D30-B30C-E6708A1D54C1}" type="presParOf" srcId="{CCE5227F-30D3-4214-9DF2-CFEC567D6964}" destId="{36918937-CBBE-443E-AC08-382C8AC3D95A}" srcOrd="2" destOrd="0" presId="urn:microsoft.com/office/officeart/2005/8/layout/process4"/>
    <dgm:cxn modelId="{D6571043-53B9-457C-B3B5-01B51A50B224}" type="presParOf" srcId="{36918937-CBBE-443E-AC08-382C8AC3D95A}" destId="{CC685BC6-F9D0-4916-964E-A95407F013C0}" srcOrd="0" destOrd="0" presId="urn:microsoft.com/office/officeart/2005/8/layout/process4"/>
    <dgm:cxn modelId="{7295D153-A5F6-4104-8E59-EAC3A121F07F}" type="presParOf" srcId="{36918937-CBBE-443E-AC08-382C8AC3D95A}" destId="{8470CE68-409A-4A13-9674-0C9B02AF9AB8}" srcOrd="1" destOrd="0" presId="urn:microsoft.com/office/officeart/2005/8/layout/process4"/>
    <dgm:cxn modelId="{793D24D0-0C7C-4472-868A-5564A8987708}" type="presParOf" srcId="{36918937-CBBE-443E-AC08-382C8AC3D95A}" destId="{A809D09C-0D9C-48A3-8F8A-B72FE3A40726}" srcOrd="2" destOrd="0" presId="urn:microsoft.com/office/officeart/2005/8/layout/process4"/>
    <dgm:cxn modelId="{71828F3E-2FEF-440E-9EBF-0BC0D501A2A5}" type="presParOf" srcId="{A809D09C-0D9C-48A3-8F8A-B72FE3A40726}" destId="{33D804D7-556D-4ED4-964B-31A66C6AEF42}" srcOrd="0" destOrd="0" presId="urn:microsoft.com/office/officeart/2005/8/layout/process4"/>
    <dgm:cxn modelId="{7ADEC2E6-E584-4AC0-AD0B-60A3C36F8479}" type="presParOf" srcId="{CCE5227F-30D3-4214-9DF2-CFEC567D6964}" destId="{A524B4C3-0213-41EB-BAE7-687003213821}" srcOrd="3" destOrd="0" presId="urn:microsoft.com/office/officeart/2005/8/layout/process4"/>
    <dgm:cxn modelId="{3BF0DD55-ADFA-44F3-9E55-9E307FCAF980}" type="presParOf" srcId="{CCE5227F-30D3-4214-9DF2-CFEC567D6964}" destId="{BB5337BF-B221-4EE6-BE0D-E4D72616AB2D}" srcOrd="4" destOrd="0" presId="urn:microsoft.com/office/officeart/2005/8/layout/process4"/>
    <dgm:cxn modelId="{C85A3749-40DD-4B02-8CC4-7BFB267F22AC}" type="presParOf" srcId="{BB5337BF-B221-4EE6-BE0D-E4D72616AB2D}" destId="{BF9A01CA-25FB-4494-A676-E06B4CF66ADD}" srcOrd="0" destOrd="0" presId="urn:microsoft.com/office/officeart/2005/8/layout/process4"/>
    <dgm:cxn modelId="{9BB2F7FD-0FBE-4DD4-8CF8-9DD4B34403F1}" type="presParOf" srcId="{BB5337BF-B221-4EE6-BE0D-E4D72616AB2D}" destId="{A8750832-9733-4590-A4F4-D770971A5E37}" srcOrd="1" destOrd="0" presId="urn:microsoft.com/office/officeart/2005/8/layout/process4"/>
    <dgm:cxn modelId="{6CB39681-0543-4B9A-A07C-AC5A2E5419E0}" type="presParOf" srcId="{BB5337BF-B221-4EE6-BE0D-E4D72616AB2D}" destId="{11ABECED-FCA4-42AC-B65D-4CAA69364596}" srcOrd="2" destOrd="0" presId="urn:microsoft.com/office/officeart/2005/8/layout/process4"/>
    <dgm:cxn modelId="{CE9278D2-102A-466C-83BF-951EA1105103}" type="presParOf" srcId="{11ABECED-FCA4-42AC-B65D-4CAA69364596}" destId="{EF8074A8-BDE1-44AC-B491-0D586DA7219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9FD9C9-B473-4137-B743-A9C38777B884}" type="doc">
      <dgm:prSet loTypeId="urn:microsoft.com/office/officeart/2005/8/layout/process4" loCatId="list" qsTypeId="urn:microsoft.com/office/officeart/2005/8/quickstyle/3d2" qsCatId="3D" csTypeId="urn:microsoft.com/office/officeart/2005/8/colors/accent6_2" csCatId="accent6" phldr="1"/>
      <dgm:spPr/>
      <dgm:t>
        <a:bodyPr/>
        <a:lstStyle/>
        <a:p>
          <a:endParaRPr lang="en-US"/>
        </a:p>
      </dgm:t>
    </dgm:pt>
    <dgm:pt modelId="{EFEADEBC-216A-4132-8EA1-A07FD675FC85}">
      <dgm:prSet phldrT="[Text]" custT="1"/>
      <dgm:spPr/>
      <dgm:t>
        <a:bodyPr/>
        <a:lstStyle/>
        <a:p>
          <a:r>
            <a:rPr lang="en-US" sz="1600" b="1" i="1" dirty="0" smtClean="0"/>
            <a:t>‘…Allah has the power to do all that He wills.’ (2:21)</a:t>
          </a:r>
          <a:endParaRPr lang="en-US" sz="1600" b="1" i="1" dirty="0"/>
        </a:p>
      </dgm:t>
    </dgm:pt>
    <dgm:pt modelId="{6AF09D98-F107-40B3-BB61-A4225564ACF2}" type="parTrans" cxnId="{863E2DD3-09B1-45BC-A604-4D5F1445A87E}">
      <dgm:prSet/>
      <dgm:spPr/>
      <dgm:t>
        <a:bodyPr/>
        <a:lstStyle/>
        <a:p>
          <a:endParaRPr lang="en-US"/>
        </a:p>
      </dgm:t>
    </dgm:pt>
    <dgm:pt modelId="{C19CA4A7-3F88-4B0B-BE42-8941105D5C90}" type="sibTrans" cxnId="{863E2DD3-09B1-45BC-A604-4D5F1445A87E}">
      <dgm:prSet/>
      <dgm:spPr/>
      <dgm:t>
        <a:bodyPr/>
        <a:lstStyle/>
        <a:p>
          <a:endParaRPr lang="en-US"/>
        </a:p>
      </dgm:t>
    </dgm:pt>
    <dgm:pt modelId="{B542A7FF-38FF-4CB4-9835-E5EFDD4812B2}">
      <dgm:prSet phldrT="[Text]" custT="1"/>
      <dgm:spPr/>
      <dgm:t>
        <a:bodyPr/>
        <a:lstStyle/>
        <a:p>
          <a:r>
            <a:rPr lang="en-US" sz="1600" b="0" i="0" dirty="0" smtClean="0"/>
            <a:t> He has the power to do all that He wills. This provides great comfort for His worshippers, for what can be expected of a god who is weak and without power?</a:t>
          </a:r>
          <a:endParaRPr lang="en-US" sz="1600" dirty="0"/>
        </a:p>
      </dgm:t>
    </dgm:pt>
    <dgm:pt modelId="{6E520667-3887-4790-8ADB-F51232FFA8D5}" type="parTrans" cxnId="{43316711-2401-494D-92E0-B22211DF1D9F}">
      <dgm:prSet/>
      <dgm:spPr/>
      <dgm:t>
        <a:bodyPr/>
        <a:lstStyle/>
        <a:p>
          <a:endParaRPr lang="en-US"/>
        </a:p>
      </dgm:t>
    </dgm:pt>
    <dgm:pt modelId="{746D39D9-6CB3-4E47-AE65-206596952383}" type="sibTrans" cxnId="{43316711-2401-494D-92E0-B22211DF1D9F}">
      <dgm:prSet/>
      <dgm:spPr/>
      <dgm:t>
        <a:bodyPr/>
        <a:lstStyle/>
        <a:p>
          <a:endParaRPr lang="en-US"/>
        </a:p>
      </dgm:t>
    </dgm:pt>
    <dgm:pt modelId="{BDFA7812-2666-485E-90F9-E0DAEC9B3A2D}">
      <dgm:prSet phldrT="[Text]" custT="1"/>
      <dgm:spPr/>
      <dgm:t>
        <a:bodyPr/>
        <a:lstStyle/>
        <a:p>
          <a:r>
            <a:rPr lang="en-US" sz="1600" b="1" i="1" dirty="0" smtClean="0"/>
            <a:t>‘Lord of all the worlds, The Gracious, the Merciful, Master of the Day of Judgment.’ (1:2-4) </a:t>
          </a:r>
          <a:endParaRPr lang="en-US" sz="1600" b="1" i="1" dirty="0"/>
        </a:p>
      </dgm:t>
    </dgm:pt>
    <dgm:pt modelId="{D76B2C3F-90CA-4B59-8F4A-69BAD161D4E2}" type="parTrans" cxnId="{42EEB456-957F-4E1F-8948-D088404B93F5}">
      <dgm:prSet/>
      <dgm:spPr/>
      <dgm:t>
        <a:bodyPr/>
        <a:lstStyle/>
        <a:p>
          <a:endParaRPr lang="en-US"/>
        </a:p>
      </dgm:t>
    </dgm:pt>
    <dgm:pt modelId="{806FA03D-85DD-468D-B1DA-0DA6C495096B}" type="sibTrans" cxnId="{42EEB456-957F-4E1F-8948-D088404B93F5}">
      <dgm:prSet/>
      <dgm:spPr/>
      <dgm:t>
        <a:bodyPr/>
        <a:lstStyle/>
        <a:p>
          <a:endParaRPr lang="en-US"/>
        </a:p>
      </dgm:t>
    </dgm:pt>
    <dgm:pt modelId="{37040DA1-16CB-4B98-8792-84DDD606983D}">
      <dgm:prSet phldrT="[Text]" custT="1"/>
      <dgm:spPr/>
      <dgm:t>
        <a:bodyPr/>
        <a:lstStyle/>
        <a:p>
          <a:r>
            <a:rPr lang="en-US" sz="1600" b="0" i="0" dirty="0" smtClean="0"/>
            <a:t>This means that He provides for the universe and is Himself the Master of the Day of Judgment and has not committed Judgment to anyone else. </a:t>
          </a:r>
          <a:endParaRPr lang="en-US" sz="1600" dirty="0"/>
        </a:p>
      </dgm:t>
    </dgm:pt>
    <dgm:pt modelId="{DB108DF3-E87B-4A7F-A48F-1B0B6F504DA3}" type="parTrans" cxnId="{BA096393-22A8-4628-999E-CADD930FE9DD}">
      <dgm:prSet/>
      <dgm:spPr/>
      <dgm:t>
        <a:bodyPr/>
        <a:lstStyle/>
        <a:p>
          <a:endParaRPr lang="en-US"/>
        </a:p>
      </dgm:t>
    </dgm:pt>
    <dgm:pt modelId="{AD1C0F27-99A6-40CD-B331-E3E6D14F654D}" type="sibTrans" cxnId="{BA096393-22A8-4628-999E-CADD930FE9DD}">
      <dgm:prSet/>
      <dgm:spPr/>
      <dgm:t>
        <a:bodyPr/>
        <a:lstStyle/>
        <a:p>
          <a:endParaRPr lang="en-US"/>
        </a:p>
      </dgm:t>
    </dgm:pt>
    <dgm:pt modelId="{2E1843A1-9F9B-4814-87BD-4FCEB26CE51C}">
      <dgm:prSet phldrT="[Text]" custT="1"/>
      <dgm:spPr/>
      <dgm:t>
        <a:bodyPr/>
        <a:lstStyle/>
        <a:p>
          <a:r>
            <a:rPr lang="en-US" sz="1600" b="1" i="1" dirty="0" smtClean="0"/>
            <a:t>‘…The Living, the Self-Subsisting and All-Sustaining…’(2:256) ‘…I answer the prayer of the supplicant when he prays to Me.’ (2:187)</a:t>
          </a:r>
          <a:endParaRPr lang="en-US" sz="1600" b="1" i="1" dirty="0"/>
        </a:p>
      </dgm:t>
    </dgm:pt>
    <dgm:pt modelId="{F9174A22-038D-4C15-8A0D-2AD8A75E22AE}" type="parTrans" cxnId="{E70EFD41-6A75-43A2-B839-FF135577E71B}">
      <dgm:prSet/>
      <dgm:spPr/>
      <dgm:t>
        <a:bodyPr/>
        <a:lstStyle/>
        <a:p>
          <a:endParaRPr lang="en-US"/>
        </a:p>
      </dgm:t>
    </dgm:pt>
    <dgm:pt modelId="{FAA04E97-8E38-47AB-998C-59F63A14ABE6}" type="sibTrans" cxnId="{E70EFD41-6A75-43A2-B839-FF135577E71B}">
      <dgm:prSet/>
      <dgm:spPr/>
      <dgm:t>
        <a:bodyPr/>
        <a:lstStyle/>
        <a:p>
          <a:endParaRPr lang="en-US"/>
        </a:p>
      </dgm:t>
    </dgm:pt>
    <dgm:pt modelId="{BF0B8F6B-7754-477C-B133-5CFFA00CA760}">
      <dgm:prSet custT="1"/>
      <dgm:spPr/>
      <dgm:t>
        <a:bodyPr/>
        <a:lstStyle/>
        <a:p>
          <a:r>
            <a:rPr lang="en-US" sz="1600" b="0" i="0" dirty="0" smtClean="0"/>
            <a:t>the Ever-Living, the Self-Subsisting, and the Self-Sufficient..</a:t>
          </a:r>
          <a:endParaRPr lang="en-US" sz="1600" dirty="0"/>
        </a:p>
      </dgm:t>
    </dgm:pt>
    <dgm:pt modelId="{3CA5B882-7EA3-4C18-84DF-DB06AC8679D8}" type="parTrans" cxnId="{F0D895C2-F543-4F96-86CE-E35930AC9080}">
      <dgm:prSet/>
      <dgm:spPr/>
      <dgm:t>
        <a:bodyPr/>
        <a:lstStyle/>
        <a:p>
          <a:endParaRPr lang="en-US"/>
        </a:p>
      </dgm:t>
    </dgm:pt>
    <dgm:pt modelId="{67BC094C-18CB-4B61-8AC4-04856F8C2966}" type="sibTrans" cxnId="{F0D895C2-F543-4F96-86CE-E35930AC9080}">
      <dgm:prSet/>
      <dgm:spPr/>
      <dgm:t>
        <a:bodyPr/>
        <a:lstStyle/>
        <a:p>
          <a:endParaRPr lang="en-US"/>
        </a:p>
      </dgm:t>
    </dgm:pt>
    <dgm:pt modelId="{65450B31-7EBE-4CB0-9145-14E51486359F}">
      <dgm:prSet custT="1"/>
      <dgm:spPr/>
      <dgm:t>
        <a:bodyPr/>
        <a:lstStyle/>
        <a:p>
          <a:r>
            <a:rPr lang="en-US" sz="1600" b="0" i="0" dirty="0" smtClean="0"/>
            <a:t>I respond to the call of him who calls on Me</a:t>
          </a:r>
          <a:endParaRPr lang="en-US" sz="1600" dirty="0"/>
        </a:p>
      </dgm:t>
    </dgm:pt>
    <dgm:pt modelId="{3438EE6B-13C7-4D55-9E97-9393C1A0A7B2}" type="parTrans" cxnId="{360F4A60-51BE-46DB-8C6F-D399F5B96C88}">
      <dgm:prSet/>
      <dgm:spPr/>
      <dgm:t>
        <a:bodyPr/>
        <a:lstStyle/>
        <a:p>
          <a:endParaRPr lang="en-US"/>
        </a:p>
      </dgm:t>
    </dgm:pt>
    <dgm:pt modelId="{137B8CE1-39D4-49AD-A62E-42930B3063AC}" type="sibTrans" cxnId="{360F4A60-51BE-46DB-8C6F-D399F5B96C88}">
      <dgm:prSet/>
      <dgm:spPr/>
      <dgm:t>
        <a:bodyPr/>
        <a:lstStyle/>
        <a:p>
          <a:endParaRPr lang="en-US"/>
        </a:p>
      </dgm:t>
    </dgm:pt>
    <dgm:pt modelId="{CCE5227F-30D3-4214-9DF2-CFEC567D6964}" type="pres">
      <dgm:prSet presAssocID="{3D9FD9C9-B473-4137-B743-A9C38777B884}" presName="Name0" presStyleCnt="0">
        <dgm:presLayoutVars>
          <dgm:dir/>
          <dgm:animLvl val="lvl"/>
          <dgm:resizeHandles val="exact"/>
        </dgm:presLayoutVars>
      </dgm:prSet>
      <dgm:spPr/>
      <dgm:t>
        <a:bodyPr/>
        <a:lstStyle/>
        <a:p>
          <a:endParaRPr lang="en-US"/>
        </a:p>
      </dgm:t>
    </dgm:pt>
    <dgm:pt modelId="{6E3BBECB-9BD4-4EE1-A5C5-A273EB8931F7}" type="pres">
      <dgm:prSet presAssocID="{2E1843A1-9F9B-4814-87BD-4FCEB26CE51C}" presName="boxAndChildren" presStyleCnt="0"/>
      <dgm:spPr/>
    </dgm:pt>
    <dgm:pt modelId="{AB86D5A8-C96B-427E-9E12-53733268BC34}" type="pres">
      <dgm:prSet presAssocID="{2E1843A1-9F9B-4814-87BD-4FCEB26CE51C}" presName="parentTextBox" presStyleLbl="node1" presStyleIdx="0" presStyleCnt="3"/>
      <dgm:spPr/>
      <dgm:t>
        <a:bodyPr/>
        <a:lstStyle/>
        <a:p>
          <a:endParaRPr lang="en-US"/>
        </a:p>
      </dgm:t>
    </dgm:pt>
    <dgm:pt modelId="{979BCCC5-51A2-4655-A6EB-E1EE04E376E7}" type="pres">
      <dgm:prSet presAssocID="{2E1843A1-9F9B-4814-87BD-4FCEB26CE51C}" presName="entireBox" presStyleLbl="node1" presStyleIdx="0" presStyleCnt="3"/>
      <dgm:spPr/>
      <dgm:t>
        <a:bodyPr/>
        <a:lstStyle/>
        <a:p>
          <a:endParaRPr lang="en-US"/>
        </a:p>
      </dgm:t>
    </dgm:pt>
    <dgm:pt modelId="{50A9098A-D91D-4CF6-B284-8B7919F7DFFC}" type="pres">
      <dgm:prSet presAssocID="{2E1843A1-9F9B-4814-87BD-4FCEB26CE51C}" presName="descendantBox" presStyleCnt="0"/>
      <dgm:spPr/>
    </dgm:pt>
    <dgm:pt modelId="{82A80B12-CEF8-4168-A5A2-36F4A3922B83}" type="pres">
      <dgm:prSet presAssocID="{BF0B8F6B-7754-477C-B133-5CFFA00CA760}" presName="childTextBox" presStyleLbl="fgAccFollowNode1" presStyleIdx="0" presStyleCnt="4">
        <dgm:presLayoutVars>
          <dgm:bulletEnabled val="1"/>
        </dgm:presLayoutVars>
      </dgm:prSet>
      <dgm:spPr/>
      <dgm:t>
        <a:bodyPr/>
        <a:lstStyle/>
        <a:p>
          <a:endParaRPr lang="en-US"/>
        </a:p>
      </dgm:t>
    </dgm:pt>
    <dgm:pt modelId="{999A1C61-7560-4BEF-BAC4-A290DE49AAD3}" type="pres">
      <dgm:prSet presAssocID="{65450B31-7EBE-4CB0-9145-14E51486359F}" presName="childTextBox" presStyleLbl="fgAccFollowNode1" presStyleIdx="1" presStyleCnt="4">
        <dgm:presLayoutVars>
          <dgm:bulletEnabled val="1"/>
        </dgm:presLayoutVars>
      </dgm:prSet>
      <dgm:spPr/>
      <dgm:t>
        <a:bodyPr/>
        <a:lstStyle/>
        <a:p>
          <a:endParaRPr lang="en-US"/>
        </a:p>
      </dgm:t>
    </dgm:pt>
    <dgm:pt modelId="{CB125600-AFAF-495A-A83F-12AE566CAB72}" type="pres">
      <dgm:prSet presAssocID="{806FA03D-85DD-468D-B1DA-0DA6C495096B}" presName="sp" presStyleCnt="0"/>
      <dgm:spPr/>
    </dgm:pt>
    <dgm:pt modelId="{36918937-CBBE-443E-AC08-382C8AC3D95A}" type="pres">
      <dgm:prSet presAssocID="{BDFA7812-2666-485E-90F9-E0DAEC9B3A2D}" presName="arrowAndChildren" presStyleCnt="0"/>
      <dgm:spPr/>
    </dgm:pt>
    <dgm:pt modelId="{CC685BC6-F9D0-4916-964E-A95407F013C0}" type="pres">
      <dgm:prSet presAssocID="{BDFA7812-2666-485E-90F9-E0DAEC9B3A2D}" presName="parentTextArrow" presStyleLbl="node1" presStyleIdx="0" presStyleCnt="3"/>
      <dgm:spPr/>
      <dgm:t>
        <a:bodyPr/>
        <a:lstStyle/>
        <a:p>
          <a:endParaRPr lang="en-US"/>
        </a:p>
      </dgm:t>
    </dgm:pt>
    <dgm:pt modelId="{8470CE68-409A-4A13-9674-0C9B02AF9AB8}" type="pres">
      <dgm:prSet presAssocID="{BDFA7812-2666-485E-90F9-E0DAEC9B3A2D}" presName="arrow" presStyleLbl="node1" presStyleIdx="1" presStyleCnt="3"/>
      <dgm:spPr/>
      <dgm:t>
        <a:bodyPr/>
        <a:lstStyle/>
        <a:p>
          <a:endParaRPr lang="en-US"/>
        </a:p>
      </dgm:t>
    </dgm:pt>
    <dgm:pt modelId="{A809D09C-0D9C-48A3-8F8A-B72FE3A40726}" type="pres">
      <dgm:prSet presAssocID="{BDFA7812-2666-485E-90F9-E0DAEC9B3A2D}" presName="descendantArrow" presStyleCnt="0"/>
      <dgm:spPr/>
    </dgm:pt>
    <dgm:pt modelId="{33D804D7-556D-4ED4-964B-31A66C6AEF42}" type="pres">
      <dgm:prSet presAssocID="{37040DA1-16CB-4B98-8792-84DDD606983D}" presName="childTextArrow" presStyleLbl="fgAccFollowNode1" presStyleIdx="2" presStyleCnt="4">
        <dgm:presLayoutVars>
          <dgm:bulletEnabled val="1"/>
        </dgm:presLayoutVars>
      </dgm:prSet>
      <dgm:spPr/>
      <dgm:t>
        <a:bodyPr/>
        <a:lstStyle/>
        <a:p>
          <a:endParaRPr lang="en-US"/>
        </a:p>
      </dgm:t>
    </dgm:pt>
    <dgm:pt modelId="{A524B4C3-0213-41EB-BAE7-687003213821}" type="pres">
      <dgm:prSet presAssocID="{C19CA4A7-3F88-4B0B-BE42-8941105D5C90}" presName="sp" presStyleCnt="0"/>
      <dgm:spPr/>
    </dgm:pt>
    <dgm:pt modelId="{BB5337BF-B221-4EE6-BE0D-E4D72616AB2D}" type="pres">
      <dgm:prSet presAssocID="{EFEADEBC-216A-4132-8EA1-A07FD675FC85}" presName="arrowAndChildren" presStyleCnt="0"/>
      <dgm:spPr/>
    </dgm:pt>
    <dgm:pt modelId="{BF9A01CA-25FB-4494-A676-E06B4CF66ADD}" type="pres">
      <dgm:prSet presAssocID="{EFEADEBC-216A-4132-8EA1-A07FD675FC85}" presName="parentTextArrow" presStyleLbl="node1" presStyleIdx="1" presStyleCnt="3"/>
      <dgm:spPr/>
      <dgm:t>
        <a:bodyPr/>
        <a:lstStyle/>
        <a:p>
          <a:endParaRPr lang="en-US"/>
        </a:p>
      </dgm:t>
    </dgm:pt>
    <dgm:pt modelId="{A8750832-9733-4590-A4F4-D770971A5E37}" type="pres">
      <dgm:prSet presAssocID="{EFEADEBC-216A-4132-8EA1-A07FD675FC85}" presName="arrow" presStyleLbl="node1" presStyleIdx="2" presStyleCnt="3"/>
      <dgm:spPr/>
      <dgm:t>
        <a:bodyPr/>
        <a:lstStyle/>
        <a:p>
          <a:endParaRPr lang="en-US"/>
        </a:p>
      </dgm:t>
    </dgm:pt>
    <dgm:pt modelId="{11ABECED-FCA4-42AC-B65D-4CAA69364596}" type="pres">
      <dgm:prSet presAssocID="{EFEADEBC-216A-4132-8EA1-A07FD675FC85}" presName="descendantArrow" presStyleCnt="0"/>
      <dgm:spPr/>
    </dgm:pt>
    <dgm:pt modelId="{EF8074A8-BDE1-44AC-B491-0D586DA72199}" type="pres">
      <dgm:prSet presAssocID="{B542A7FF-38FF-4CB4-9835-E5EFDD4812B2}" presName="childTextArrow" presStyleLbl="fgAccFollowNode1" presStyleIdx="3" presStyleCnt="4">
        <dgm:presLayoutVars>
          <dgm:bulletEnabled val="1"/>
        </dgm:presLayoutVars>
      </dgm:prSet>
      <dgm:spPr/>
      <dgm:t>
        <a:bodyPr/>
        <a:lstStyle/>
        <a:p>
          <a:endParaRPr lang="en-US"/>
        </a:p>
      </dgm:t>
    </dgm:pt>
  </dgm:ptLst>
  <dgm:cxnLst>
    <dgm:cxn modelId="{6E6DB1D0-4351-4BB7-8B40-909208AFDE91}" type="presOf" srcId="{BDFA7812-2666-485E-90F9-E0DAEC9B3A2D}" destId="{8470CE68-409A-4A13-9674-0C9B02AF9AB8}" srcOrd="1" destOrd="0" presId="urn:microsoft.com/office/officeart/2005/8/layout/process4"/>
    <dgm:cxn modelId="{360F4A60-51BE-46DB-8C6F-D399F5B96C88}" srcId="{2E1843A1-9F9B-4814-87BD-4FCEB26CE51C}" destId="{65450B31-7EBE-4CB0-9145-14E51486359F}" srcOrd="1" destOrd="0" parTransId="{3438EE6B-13C7-4D55-9E97-9393C1A0A7B2}" sibTransId="{137B8CE1-39D4-49AD-A62E-42930B3063AC}"/>
    <dgm:cxn modelId="{B56B535A-3656-453F-8F08-3C82FACD8D0A}" type="presOf" srcId="{B542A7FF-38FF-4CB4-9835-E5EFDD4812B2}" destId="{EF8074A8-BDE1-44AC-B491-0D586DA72199}" srcOrd="0" destOrd="0" presId="urn:microsoft.com/office/officeart/2005/8/layout/process4"/>
    <dgm:cxn modelId="{56812EC0-E320-4BF8-92B7-3F5437C9C38D}" type="presOf" srcId="{2E1843A1-9F9B-4814-87BD-4FCEB26CE51C}" destId="{AB86D5A8-C96B-427E-9E12-53733268BC34}" srcOrd="0" destOrd="0" presId="urn:microsoft.com/office/officeart/2005/8/layout/process4"/>
    <dgm:cxn modelId="{CA85801E-D4BD-4D1B-800D-04AF0066E2A8}" type="presOf" srcId="{EFEADEBC-216A-4132-8EA1-A07FD675FC85}" destId="{A8750832-9733-4590-A4F4-D770971A5E37}" srcOrd="1" destOrd="0" presId="urn:microsoft.com/office/officeart/2005/8/layout/process4"/>
    <dgm:cxn modelId="{43316711-2401-494D-92E0-B22211DF1D9F}" srcId="{EFEADEBC-216A-4132-8EA1-A07FD675FC85}" destId="{B542A7FF-38FF-4CB4-9835-E5EFDD4812B2}" srcOrd="0" destOrd="0" parTransId="{6E520667-3887-4790-8ADB-F51232FFA8D5}" sibTransId="{746D39D9-6CB3-4E47-AE65-206596952383}"/>
    <dgm:cxn modelId="{85983543-D97D-4584-B753-BC9A8646B881}" type="presOf" srcId="{37040DA1-16CB-4B98-8792-84DDD606983D}" destId="{33D804D7-556D-4ED4-964B-31A66C6AEF42}" srcOrd="0" destOrd="0" presId="urn:microsoft.com/office/officeart/2005/8/layout/process4"/>
    <dgm:cxn modelId="{42EEB456-957F-4E1F-8948-D088404B93F5}" srcId="{3D9FD9C9-B473-4137-B743-A9C38777B884}" destId="{BDFA7812-2666-485E-90F9-E0DAEC9B3A2D}" srcOrd="1" destOrd="0" parTransId="{D76B2C3F-90CA-4B59-8F4A-69BAD161D4E2}" sibTransId="{806FA03D-85DD-468D-B1DA-0DA6C495096B}"/>
    <dgm:cxn modelId="{BA096393-22A8-4628-999E-CADD930FE9DD}" srcId="{BDFA7812-2666-485E-90F9-E0DAEC9B3A2D}" destId="{37040DA1-16CB-4B98-8792-84DDD606983D}" srcOrd="0" destOrd="0" parTransId="{DB108DF3-E87B-4A7F-A48F-1B0B6F504DA3}" sibTransId="{AD1C0F27-99A6-40CD-B331-E3E6D14F654D}"/>
    <dgm:cxn modelId="{42CA1AE7-14E6-47C2-A53D-1514C7EF44EC}" type="presOf" srcId="{65450B31-7EBE-4CB0-9145-14E51486359F}" destId="{999A1C61-7560-4BEF-BAC4-A290DE49AAD3}" srcOrd="0" destOrd="0" presId="urn:microsoft.com/office/officeart/2005/8/layout/process4"/>
    <dgm:cxn modelId="{F0D895C2-F543-4F96-86CE-E35930AC9080}" srcId="{2E1843A1-9F9B-4814-87BD-4FCEB26CE51C}" destId="{BF0B8F6B-7754-477C-B133-5CFFA00CA760}" srcOrd="0" destOrd="0" parTransId="{3CA5B882-7EA3-4C18-84DF-DB06AC8679D8}" sibTransId="{67BC094C-18CB-4B61-8AC4-04856F8C2966}"/>
    <dgm:cxn modelId="{E70EFD41-6A75-43A2-B839-FF135577E71B}" srcId="{3D9FD9C9-B473-4137-B743-A9C38777B884}" destId="{2E1843A1-9F9B-4814-87BD-4FCEB26CE51C}" srcOrd="2" destOrd="0" parTransId="{F9174A22-038D-4C15-8A0D-2AD8A75E22AE}" sibTransId="{FAA04E97-8E38-47AB-998C-59F63A14ABE6}"/>
    <dgm:cxn modelId="{73848069-5D1D-4B7B-8347-CEC68B08F8D5}" type="presOf" srcId="{EFEADEBC-216A-4132-8EA1-A07FD675FC85}" destId="{BF9A01CA-25FB-4494-A676-E06B4CF66ADD}" srcOrd="0" destOrd="0" presId="urn:microsoft.com/office/officeart/2005/8/layout/process4"/>
    <dgm:cxn modelId="{E63B8C74-3720-4318-8BAF-0EA2A49F56F8}" type="presOf" srcId="{2E1843A1-9F9B-4814-87BD-4FCEB26CE51C}" destId="{979BCCC5-51A2-4655-A6EB-E1EE04E376E7}" srcOrd="1" destOrd="0" presId="urn:microsoft.com/office/officeart/2005/8/layout/process4"/>
    <dgm:cxn modelId="{D010B43F-BE4F-470A-83CD-31DD9A325201}" type="presOf" srcId="{3D9FD9C9-B473-4137-B743-A9C38777B884}" destId="{CCE5227F-30D3-4214-9DF2-CFEC567D6964}" srcOrd="0" destOrd="0" presId="urn:microsoft.com/office/officeart/2005/8/layout/process4"/>
    <dgm:cxn modelId="{863E2DD3-09B1-45BC-A604-4D5F1445A87E}" srcId="{3D9FD9C9-B473-4137-B743-A9C38777B884}" destId="{EFEADEBC-216A-4132-8EA1-A07FD675FC85}" srcOrd="0" destOrd="0" parTransId="{6AF09D98-F107-40B3-BB61-A4225564ACF2}" sibTransId="{C19CA4A7-3F88-4B0B-BE42-8941105D5C90}"/>
    <dgm:cxn modelId="{984FCE6A-DDED-4C4A-9EF0-15367CD94AA5}" type="presOf" srcId="{BF0B8F6B-7754-477C-B133-5CFFA00CA760}" destId="{82A80B12-CEF8-4168-A5A2-36F4A3922B83}" srcOrd="0" destOrd="0" presId="urn:microsoft.com/office/officeart/2005/8/layout/process4"/>
    <dgm:cxn modelId="{2DD027E3-DFD6-42B0-945D-4978008391AF}" type="presOf" srcId="{BDFA7812-2666-485E-90F9-E0DAEC9B3A2D}" destId="{CC685BC6-F9D0-4916-964E-A95407F013C0}" srcOrd="0" destOrd="0" presId="urn:microsoft.com/office/officeart/2005/8/layout/process4"/>
    <dgm:cxn modelId="{5E599FFF-7F61-4F94-9D85-DF690E13552C}" type="presParOf" srcId="{CCE5227F-30D3-4214-9DF2-CFEC567D6964}" destId="{6E3BBECB-9BD4-4EE1-A5C5-A273EB8931F7}" srcOrd="0" destOrd="0" presId="urn:microsoft.com/office/officeart/2005/8/layout/process4"/>
    <dgm:cxn modelId="{6DF0FD4F-BC1F-4305-82B7-534D2B5042B5}" type="presParOf" srcId="{6E3BBECB-9BD4-4EE1-A5C5-A273EB8931F7}" destId="{AB86D5A8-C96B-427E-9E12-53733268BC34}" srcOrd="0" destOrd="0" presId="urn:microsoft.com/office/officeart/2005/8/layout/process4"/>
    <dgm:cxn modelId="{396991C9-790E-4816-9718-1BCD3A12164F}" type="presParOf" srcId="{6E3BBECB-9BD4-4EE1-A5C5-A273EB8931F7}" destId="{979BCCC5-51A2-4655-A6EB-E1EE04E376E7}" srcOrd="1" destOrd="0" presId="urn:microsoft.com/office/officeart/2005/8/layout/process4"/>
    <dgm:cxn modelId="{7F445A62-CFAC-406C-8563-88A9858B56CE}" type="presParOf" srcId="{6E3BBECB-9BD4-4EE1-A5C5-A273EB8931F7}" destId="{50A9098A-D91D-4CF6-B284-8B7919F7DFFC}" srcOrd="2" destOrd="0" presId="urn:microsoft.com/office/officeart/2005/8/layout/process4"/>
    <dgm:cxn modelId="{D302F128-397C-4EB0-AE79-396B3AE2488B}" type="presParOf" srcId="{50A9098A-D91D-4CF6-B284-8B7919F7DFFC}" destId="{82A80B12-CEF8-4168-A5A2-36F4A3922B83}" srcOrd="0" destOrd="0" presId="urn:microsoft.com/office/officeart/2005/8/layout/process4"/>
    <dgm:cxn modelId="{B8DA16DE-E2DC-4571-9127-6325DB9328E4}" type="presParOf" srcId="{50A9098A-D91D-4CF6-B284-8B7919F7DFFC}" destId="{999A1C61-7560-4BEF-BAC4-A290DE49AAD3}" srcOrd="1" destOrd="0" presId="urn:microsoft.com/office/officeart/2005/8/layout/process4"/>
    <dgm:cxn modelId="{5EF62847-C57D-4124-BE9C-DE2483E9B18E}" type="presParOf" srcId="{CCE5227F-30D3-4214-9DF2-CFEC567D6964}" destId="{CB125600-AFAF-495A-A83F-12AE566CAB72}" srcOrd="1" destOrd="0" presId="urn:microsoft.com/office/officeart/2005/8/layout/process4"/>
    <dgm:cxn modelId="{FE56AE60-2EA9-4EE8-90E6-9A64EB9D09B2}" type="presParOf" srcId="{CCE5227F-30D3-4214-9DF2-CFEC567D6964}" destId="{36918937-CBBE-443E-AC08-382C8AC3D95A}" srcOrd="2" destOrd="0" presId="urn:microsoft.com/office/officeart/2005/8/layout/process4"/>
    <dgm:cxn modelId="{0E348FDC-72B7-40E6-A283-10768003A1D3}" type="presParOf" srcId="{36918937-CBBE-443E-AC08-382C8AC3D95A}" destId="{CC685BC6-F9D0-4916-964E-A95407F013C0}" srcOrd="0" destOrd="0" presId="urn:microsoft.com/office/officeart/2005/8/layout/process4"/>
    <dgm:cxn modelId="{D8352AEC-112D-48FC-B25E-503EBE45C8B7}" type="presParOf" srcId="{36918937-CBBE-443E-AC08-382C8AC3D95A}" destId="{8470CE68-409A-4A13-9674-0C9B02AF9AB8}" srcOrd="1" destOrd="0" presId="urn:microsoft.com/office/officeart/2005/8/layout/process4"/>
    <dgm:cxn modelId="{9CB98364-5B7F-4EBF-A509-4F08409188A3}" type="presParOf" srcId="{36918937-CBBE-443E-AC08-382C8AC3D95A}" destId="{A809D09C-0D9C-48A3-8F8A-B72FE3A40726}" srcOrd="2" destOrd="0" presId="urn:microsoft.com/office/officeart/2005/8/layout/process4"/>
    <dgm:cxn modelId="{614A1759-45DB-4DAD-B40B-29E732072E61}" type="presParOf" srcId="{A809D09C-0D9C-48A3-8F8A-B72FE3A40726}" destId="{33D804D7-556D-4ED4-964B-31A66C6AEF42}" srcOrd="0" destOrd="0" presId="urn:microsoft.com/office/officeart/2005/8/layout/process4"/>
    <dgm:cxn modelId="{8072DC7F-A2EF-401A-84C9-75274939FFE0}" type="presParOf" srcId="{CCE5227F-30D3-4214-9DF2-CFEC567D6964}" destId="{A524B4C3-0213-41EB-BAE7-687003213821}" srcOrd="3" destOrd="0" presId="urn:microsoft.com/office/officeart/2005/8/layout/process4"/>
    <dgm:cxn modelId="{C5A53A40-08D4-4F62-AB07-407C27EA5A2F}" type="presParOf" srcId="{CCE5227F-30D3-4214-9DF2-CFEC567D6964}" destId="{BB5337BF-B221-4EE6-BE0D-E4D72616AB2D}" srcOrd="4" destOrd="0" presId="urn:microsoft.com/office/officeart/2005/8/layout/process4"/>
    <dgm:cxn modelId="{69549008-40F1-49D3-9CE8-7CDD273D3DCE}" type="presParOf" srcId="{BB5337BF-B221-4EE6-BE0D-E4D72616AB2D}" destId="{BF9A01CA-25FB-4494-A676-E06B4CF66ADD}" srcOrd="0" destOrd="0" presId="urn:microsoft.com/office/officeart/2005/8/layout/process4"/>
    <dgm:cxn modelId="{6BF42FB7-FD6B-4E94-9896-93657F5F6600}" type="presParOf" srcId="{BB5337BF-B221-4EE6-BE0D-E4D72616AB2D}" destId="{A8750832-9733-4590-A4F4-D770971A5E37}" srcOrd="1" destOrd="0" presId="urn:microsoft.com/office/officeart/2005/8/layout/process4"/>
    <dgm:cxn modelId="{3645F52B-394F-4A06-8D6A-29EC87823EB3}" type="presParOf" srcId="{BB5337BF-B221-4EE6-BE0D-E4D72616AB2D}" destId="{11ABECED-FCA4-42AC-B65D-4CAA69364596}" srcOrd="2" destOrd="0" presId="urn:microsoft.com/office/officeart/2005/8/layout/process4"/>
    <dgm:cxn modelId="{64B12A34-160B-4781-ABC3-DE7E7F5DAA8A}" type="presParOf" srcId="{11ABECED-FCA4-42AC-B65D-4CAA69364596}" destId="{EF8074A8-BDE1-44AC-B491-0D586DA7219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40EB63-2A49-474D-B11B-D5482D8B4668}">
      <dsp:nvSpPr>
        <dsp:cNvPr id="0" name=""/>
        <dsp:cNvSpPr/>
      </dsp:nvSpPr>
      <dsp:spPr>
        <a:xfrm>
          <a:off x="0" y="161231"/>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58465105-5177-4ABB-A381-0BD2F6D1C2B0}">
      <dsp:nvSpPr>
        <dsp:cNvPr id="0" name=""/>
        <dsp:cNvSpPr/>
      </dsp:nvSpPr>
      <dsp:spPr>
        <a:xfrm>
          <a:off x="190501" y="609595"/>
          <a:ext cx="3202243" cy="272086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4B4C11E-6BAA-4C72-A56F-9071BB938DD7}">
      <dsp:nvSpPr>
        <dsp:cNvPr id="0" name=""/>
        <dsp:cNvSpPr/>
      </dsp:nvSpPr>
      <dsp:spPr>
        <a:xfrm>
          <a:off x="179293"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Sermon Delivered by Hadhrat Mirza Masroor Ahmad (aba); Head of the Ahmadiyya Muslim Community </a:t>
          </a:r>
          <a:endParaRPr lang="en-GB" sz="1500" kern="1200" dirty="0">
            <a:solidFill>
              <a:schemeClr val="accent6"/>
            </a:solidFill>
          </a:endParaRPr>
        </a:p>
      </dsp:txBody>
      <dsp:txXfrm>
        <a:off x="179293" y="3284528"/>
        <a:ext cx="3202243" cy="1130203"/>
      </dsp:txXfrm>
    </dsp:sp>
    <dsp:sp modelId="{3DE5B57E-114F-4FF8-9D70-4BE25F781A05}">
      <dsp:nvSpPr>
        <dsp:cNvPr id="0" name=""/>
        <dsp:cNvSpPr/>
      </dsp:nvSpPr>
      <dsp:spPr>
        <a:xfrm>
          <a:off x="4214351" y="228583"/>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968040A9-DF6B-4684-9655-04DF4619CF89}">
      <dsp:nvSpPr>
        <dsp:cNvPr id="0" name=""/>
        <dsp:cNvSpPr/>
      </dsp:nvSpPr>
      <dsp:spPr>
        <a:xfrm>
          <a:off x="4390862" y="563667"/>
          <a:ext cx="3202243" cy="272086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82F6DCE-2EE6-4FCB-B9DF-B5023C7F2D31}">
      <dsp:nvSpPr>
        <dsp:cNvPr id="0" name=""/>
        <dsp:cNvSpPr/>
      </dsp:nvSpPr>
      <dsp:spPr>
        <a:xfrm>
          <a:off x="4390862"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relayed live all across the globe</a:t>
          </a:r>
          <a:endParaRPr lang="en-GB" sz="1500" kern="1200" dirty="0">
            <a:solidFill>
              <a:schemeClr val="accent6"/>
            </a:solidFill>
          </a:endParaRPr>
        </a:p>
      </dsp:txBody>
      <dsp:txXfrm>
        <a:off x="4390862" y="3284528"/>
        <a:ext cx="3202243" cy="11302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8DF43-6137-4A3E-94C8-32CD9B37DD09}">
      <dsp:nvSpPr>
        <dsp:cNvPr id="0" name=""/>
        <dsp:cNvSpPr/>
      </dsp:nvSpPr>
      <dsp:spPr>
        <a:xfrm>
          <a:off x="0" y="0"/>
          <a:ext cx="8229600" cy="75009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Today </a:t>
          </a:r>
          <a:r>
            <a:rPr lang="en-US" sz="1800" b="0" i="0" kern="1200" dirty="0" err="1" smtClean="0"/>
            <a:t>Hazrat</a:t>
          </a:r>
          <a:r>
            <a:rPr lang="en-US" sz="1800" b="0" i="0" kern="1200" dirty="0" smtClean="0"/>
            <a:t> </a:t>
          </a:r>
          <a:r>
            <a:rPr lang="en-US" sz="1800" b="0" i="0" kern="1200" dirty="0" err="1" smtClean="0"/>
            <a:t>Khalifatul</a:t>
          </a:r>
          <a:r>
            <a:rPr lang="en-US" sz="1800" b="0" i="0" kern="1200" dirty="0" smtClean="0"/>
            <a:t> </a:t>
          </a:r>
          <a:r>
            <a:rPr lang="en-US" sz="1800" b="0" i="0" kern="1200" dirty="0" err="1" smtClean="0"/>
            <a:t>Masih</a:t>
          </a:r>
          <a:r>
            <a:rPr lang="en-US" sz="1800" b="0" i="0" kern="1200" dirty="0" smtClean="0"/>
            <a:t> presented some extracts from the writings of the Promised Messiah (on whom be peace) illustrating the reality and station of Allah the Exalted</a:t>
          </a:r>
          <a:endParaRPr lang="en-GB" sz="1800" kern="1200" dirty="0">
            <a:latin typeface="Calibri" pitchFamily="34" charset="0"/>
          </a:endParaRPr>
        </a:p>
      </dsp:txBody>
      <dsp:txXfrm>
        <a:off x="1720929" y="0"/>
        <a:ext cx="6508670" cy="750093"/>
      </dsp:txXfrm>
    </dsp:sp>
    <dsp:sp modelId="{45BB3A02-A9FD-4F11-A3BD-D57FB7B638C1}">
      <dsp:nvSpPr>
        <dsp:cNvPr id="0" name=""/>
        <dsp:cNvSpPr/>
      </dsp:nvSpPr>
      <dsp:spPr>
        <a:xfrm>
          <a:off x="75009" y="75009"/>
          <a:ext cx="1645920" cy="60007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D55E22-5B0C-4326-9A38-6D2E6CF56261}">
      <dsp:nvSpPr>
        <dsp:cNvPr id="0" name=""/>
        <dsp:cNvSpPr/>
      </dsp:nvSpPr>
      <dsp:spPr>
        <a:xfrm>
          <a:off x="0" y="825103"/>
          <a:ext cx="8229600" cy="75009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u="none" kern="1200" dirty="0" smtClean="0"/>
            <a:t>Your God is One in His Being and in His attributes; the Unity </a:t>
          </a:r>
          <a:r>
            <a:rPr lang="en-US" sz="1800" kern="1200" dirty="0" smtClean="0"/>
            <a:t>which the Holy Qur’an teaches and which is the basis of our faith </a:t>
          </a:r>
          <a:endParaRPr lang="en-GB" sz="1800" kern="1200" dirty="0">
            <a:latin typeface="Calibri" pitchFamily="34" charset="0"/>
          </a:endParaRPr>
        </a:p>
      </dsp:txBody>
      <dsp:txXfrm>
        <a:off x="1720929" y="825103"/>
        <a:ext cx="6508670" cy="750093"/>
      </dsp:txXfrm>
    </dsp:sp>
    <dsp:sp modelId="{9CFEF623-7418-49E8-9AB7-DBFB1F9FD720}">
      <dsp:nvSpPr>
        <dsp:cNvPr id="0" name=""/>
        <dsp:cNvSpPr/>
      </dsp:nvSpPr>
      <dsp:spPr>
        <a:xfrm>
          <a:off x="75009" y="900112"/>
          <a:ext cx="1645920" cy="60007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8FA902-E59F-4AF6-9E7F-8062FC244FDF}">
      <dsp:nvSpPr>
        <dsp:cNvPr id="0" name=""/>
        <dsp:cNvSpPr/>
      </dsp:nvSpPr>
      <dsp:spPr>
        <a:xfrm>
          <a:off x="0" y="1650206"/>
          <a:ext cx="8229600" cy="75009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Divine attributes as described by the Promised Messiah (on whom be peace)</a:t>
          </a:r>
          <a:endParaRPr lang="en-GB" sz="1800" b="0" kern="1200" dirty="0">
            <a:latin typeface="Calibri" pitchFamily="34" charset="0"/>
          </a:endParaRPr>
        </a:p>
      </dsp:txBody>
      <dsp:txXfrm>
        <a:off x="1720929" y="1650206"/>
        <a:ext cx="6508670" cy="750093"/>
      </dsp:txXfrm>
    </dsp:sp>
    <dsp:sp modelId="{AF017061-7599-49EA-B777-96DC386A87CE}">
      <dsp:nvSpPr>
        <dsp:cNvPr id="0" name=""/>
        <dsp:cNvSpPr/>
      </dsp:nvSpPr>
      <dsp:spPr>
        <a:xfrm>
          <a:off x="75009" y="1725215"/>
          <a:ext cx="1645920" cy="60007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3297CC-4B69-4FA0-A1D3-0703CE7AE67C}">
      <dsp:nvSpPr>
        <dsp:cNvPr id="0" name=""/>
        <dsp:cNvSpPr/>
      </dsp:nvSpPr>
      <dsp:spPr>
        <a:xfrm>
          <a:off x="0" y="2475309"/>
          <a:ext cx="8229600" cy="75009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only source to reach the God of this universe is the Holy Prophet (peace and blessings of Allah be on him) </a:t>
          </a:r>
          <a:endParaRPr lang="en-GB" sz="1800" kern="1200" dirty="0">
            <a:latin typeface="Calibri" pitchFamily="34" charset="0"/>
          </a:endParaRPr>
        </a:p>
      </dsp:txBody>
      <dsp:txXfrm>
        <a:off x="1720929" y="2475309"/>
        <a:ext cx="6508670" cy="750093"/>
      </dsp:txXfrm>
    </dsp:sp>
    <dsp:sp modelId="{A579A742-BC74-4179-841F-A94857BCD5A7}">
      <dsp:nvSpPr>
        <dsp:cNvPr id="0" name=""/>
        <dsp:cNvSpPr/>
      </dsp:nvSpPr>
      <dsp:spPr>
        <a:xfrm>
          <a:off x="75009" y="2550318"/>
          <a:ext cx="1645920" cy="60007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AD3F10-5A7E-4072-BA56-1251DA480BAF}">
      <dsp:nvSpPr>
        <dsp:cNvPr id="0" name=""/>
        <dsp:cNvSpPr/>
      </dsp:nvSpPr>
      <dsp:spPr>
        <a:xfrm>
          <a:off x="0" y="3257469"/>
          <a:ext cx="8229600" cy="75009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Our paradise lies in our God. Our highest delight is in our God </a:t>
          </a:r>
          <a:endParaRPr lang="en-GB" sz="1800" b="0" kern="1200" dirty="0">
            <a:latin typeface="Calibri" pitchFamily="34" charset="0"/>
          </a:endParaRPr>
        </a:p>
      </dsp:txBody>
      <dsp:txXfrm>
        <a:off x="1720929" y="3257469"/>
        <a:ext cx="6508670" cy="750093"/>
      </dsp:txXfrm>
    </dsp:sp>
    <dsp:sp modelId="{E502BA61-E889-42AD-8BA1-704E3FF34DC5}">
      <dsp:nvSpPr>
        <dsp:cNvPr id="0" name=""/>
        <dsp:cNvSpPr/>
      </dsp:nvSpPr>
      <dsp:spPr>
        <a:xfrm>
          <a:off x="75009" y="3375421"/>
          <a:ext cx="1645920" cy="60007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46D7404-78F0-4E43-9CF5-6EB243E31DDC}">
      <dsp:nvSpPr>
        <dsp:cNvPr id="0" name=""/>
        <dsp:cNvSpPr/>
      </dsp:nvSpPr>
      <dsp:spPr>
        <a:xfrm>
          <a:off x="0" y="4125515"/>
          <a:ext cx="8229600" cy="75009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u="none" kern="1200" dirty="0" smtClean="0">
              <a:solidFill>
                <a:schemeClr val="tx1"/>
              </a:solidFill>
            </a:rPr>
            <a:t>May we too forge a living relationship with God and practice His teachings and worship Him </a:t>
          </a:r>
          <a:endParaRPr lang="en-GB" sz="1800" b="0" u="none" kern="1200" dirty="0">
            <a:latin typeface="Calibri" pitchFamily="34" charset="0"/>
          </a:endParaRPr>
        </a:p>
      </dsp:txBody>
      <dsp:txXfrm>
        <a:off x="1720929" y="4125515"/>
        <a:ext cx="6508670" cy="750093"/>
      </dsp:txXfrm>
    </dsp:sp>
    <dsp:sp modelId="{8EF99514-3C35-40C4-A153-A9248DA9287E}">
      <dsp:nvSpPr>
        <dsp:cNvPr id="0" name=""/>
        <dsp:cNvSpPr/>
      </dsp:nvSpPr>
      <dsp:spPr>
        <a:xfrm>
          <a:off x="75009" y="4200525"/>
          <a:ext cx="1645920" cy="60007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F0736B-8FC9-46C4-905E-60C70491139F}">
      <dsp:nvSpPr>
        <dsp:cNvPr id="0" name=""/>
        <dsp:cNvSpPr/>
      </dsp:nvSpPr>
      <dsp:spPr>
        <a:xfrm>
          <a:off x="892" y="98524"/>
          <a:ext cx="3482578" cy="20895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In this </a:t>
          </a:r>
          <a:r>
            <a:rPr lang="en-US" sz="1700" b="0" i="1" kern="1200" dirty="0" err="1" smtClean="0"/>
            <a:t>Surah</a:t>
          </a:r>
          <a:r>
            <a:rPr lang="en-US" sz="1700" b="0" i="0" kern="1200" dirty="0" smtClean="0"/>
            <a:t>, it has been declared that God is free from association of all these types. It has been made clear that He is One in number and is not two or three </a:t>
          </a:r>
          <a:endParaRPr lang="en-US" sz="1700" kern="1200" dirty="0"/>
        </a:p>
      </dsp:txBody>
      <dsp:txXfrm>
        <a:off x="892" y="98524"/>
        <a:ext cx="3482578" cy="2089546"/>
      </dsp:txXfrm>
    </dsp:sp>
    <dsp:sp modelId="{BE01BB29-0F7D-4967-8C58-9BFB259C2A07}">
      <dsp:nvSpPr>
        <dsp:cNvPr id="0" name=""/>
        <dsp:cNvSpPr/>
      </dsp:nvSpPr>
      <dsp:spPr>
        <a:xfrm>
          <a:off x="3831728" y="98524"/>
          <a:ext cx="3482578" cy="20895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He is the Besought of all; He alone is Self-Existing while everything else is contingent and mortal and is ever dependent upon Him </a:t>
          </a:r>
          <a:endParaRPr lang="en-US" sz="1700" kern="1200" dirty="0"/>
        </a:p>
      </dsp:txBody>
      <dsp:txXfrm>
        <a:off x="3831728" y="98524"/>
        <a:ext cx="3482578" cy="2089546"/>
      </dsp:txXfrm>
    </dsp:sp>
    <dsp:sp modelId="{24F3D974-1FDE-45AE-AF2B-0E0FB7DF3BBC}">
      <dsp:nvSpPr>
        <dsp:cNvPr id="0" name=""/>
        <dsp:cNvSpPr/>
      </dsp:nvSpPr>
      <dsp:spPr>
        <a:xfrm>
          <a:off x="892" y="2536328"/>
          <a:ext cx="3482578" cy="20895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He is </a:t>
          </a:r>
          <a:r>
            <a:rPr lang="ar-AE" sz="1700" b="0" i="0" kern="1200" dirty="0" smtClean="0"/>
            <a:t>لَمْ یَلدْ </a:t>
          </a:r>
          <a:r>
            <a:rPr lang="en-US" sz="1700" b="0" i="0" kern="1200" dirty="0" smtClean="0"/>
            <a:t>which means that He has no son who can claim to be His partner; and He is </a:t>
          </a:r>
          <a:r>
            <a:rPr lang="ar-AE" sz="1700" b="0" i="0" kern="1200" dirty="0" smtClean="0"/>
            <a:t>لَمْ یُوْلَدْ </a:t>
          </a:r>
          <a:r>
            <a:rPr lang="en-US" sz="1700" b="0" i="0" kern="1200" dirty="0" smtClean="0"/>
            <a:t>which means that he has no father to share His power</a:t>
          </a:r>
          <a:endParaRPr lang="en-US" sz="1700" b="1" u="sng" kern="1200" dirty="0"/>
        </a:p>
      </dsp:txBody>
      <dsp:txXfrm>
        <a:off x="892" y="2536328"/>
        <a:ext cx="3482578" cy="2089546"/>
      </dsp:txXfrm>
    </dsp:sp>
    <dsp:sp modelId="{52996C28-DEDD-40A2-B4B6-77E1FC16FE9E}">
      <dsp:nvSpPr>
        <dsp:cNvPr id="0" name=""/>
        <dsp:cNvSpPr/>
      </dsp:nvSpPr>
      <dsp:spPr>
        <a:xfrm>
          <a:off x="3831728" y="2536328"/>
          <a:ext cx="3482578" cy="20895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He is </a:t>
          </a:r>
          <a:r>
            <a:rPr lang="ar-AE" sz="1700" b="0" i="0" kern="1200" dirty="0" smtClean="0"/>
            <a:t>لَمْ یَکنْ لَّہُ کُفُوًا </a:t>
          </a:r>
          <a:r>
            <a:rPr lang="en-US" sz="1700" b="0" i="0" kern="1200" dirty="0" smtClean="0"/>
            <a:t>which means that no one can be His equal in His works to claim partnership with Him on this account. Thus, it has been made clear that </a:t>
          </a:r>
          <a:r>
            <a:rPr lang="en-US" sz="1700" b="1" i="0" u="sng" kern="1200" dirty="0" smtClean="0"/>
            <a:t>God Almighty is free from associates of any of the four types and is One, without associate.’</a:t>
          </a:r>
          <a:endParaRPr lang="en-US" sz="1700" kern="1200" dirty="0"/>
        </a:p>
      </dsp:txBody>
      <dsp:txXfrm>
        <a:off x="3831728" y="2536328"/>
        <a:ext cx="3482578" cy="20895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655DDE-3D31-4B3D-BF76-34C0B48C7922}">
      <dsp:nvSpPr>
        <dsp:cNvPr id="0" name=""/>
        <dsp:cNvSpPr/>
      </dsp:nvSpPr>
      <dsp:spPr>
        <a:xfrm>
          <a:off x="0" y="129538"/>
          <a:ext cx="5852160" cy="68885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u="sng" kern="1200" dirty="0" smtClean="0">
              <a:solidFill>
                <a:schemeClr val="tx1"/>
              </a:solidFill>
            </a:rPr>
            <a:t>One way of associating </a:t>
          </a:r>
          <a:r>
            <a:rPr lang="en-US" sz="1400" b="0" i="0" kern="1200" dirty="0" smtClean="0">
              <a:solidFill>
                <a:schemeClr val="tx1"/>
              </a:solidFill>
            </a:rPr>
            <a:t>with anything/anyone is when there is more than one of something/someone </a:t>
          </a:r>
          <a:endParaRPr lang="en-US" sz="1400" kern="1200" dirty="0">
            <a:solidFill>
              <a:schemeClr val="tx1"/>
            </a:solidFill>
          </a:endParaRPr>
        </a:p>
      </dsp:txBody>
      <dsp:txXfrm>
        <a:off x="0" y="129538"/>
        <a:ext cx="4592513" cy="688850"/>
      </dsp:txXfrm>
    </dsp:sp>
    <dsp:sp modelId="{1B827880-452F-4C80-96F3-433F26052E1B}">
      <dsp:nvSpPr>
        <dsp:cNvPr id="0" name=""/>
        <dsp:cNvSpPr/>
      </dsp:nvSpPr>
      <dsp:spPr>
        <a:xfrm>
          <a:off x="304780" y="914404"/>
          <a:ext cx="5852160" cy="73761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0" i="0" kern="1200" dirty="0" smtClean="0">
              <a:solidFill>
                <a:schemeClr val="tx1"/>
              </a:solidFill>
            </a:rPr>
            <a:t>The </a:t>
          </a:r>
          <a:r>
            <a:rPr lang="en-US" sz="1400" b="1" i="0" u="sng" kern="1200" dirty="0" smtClean="0">
              <a:solidFill>
                <a:schemeClr val="tx1"/>
              </a:solidFill>
            </a:rPr>
            <a:t>second kind of associating</a:t>
          </a:r>
          <a:r>
            <a:rPr lang="en-US" sz="1400" b="0" i="0" kern="1200" dirty="0" smtClean="0">
              <a:solidFill>
                <a:schemeClr val="tx1"/>
              </a:solidFill>
            </a:rPr>
            <a:t> is owing to status and position of things and individuals. </a:t>
          </a:r>
          <a:endParaRPr lang="en-US" sz="1400" kern="1200" dirty="0">
            <a:solidFill>
              <a:schemeClr val="tx1"/>
            </a:solidFill>
          </a:endParaRPr>
        </a:p>
      </dsp:txBody>
      <dsp:txXfrm>
        <a:off x="304780" y="914404"/>
        <a:ext cx="4621072" cy="737617"/>
      </dsp:txXfrm>
    </dsp:sp>
    <dsp:sp modelId="{6856EFE0-14AF-4A72-B1DA-4AF989D69E9A}">
      <dsp:nvSpPr>
        <dsp:cNvPr id="0" name=""/>
        <dsp:cNvSpPr/>
      </dsp:nvSpPr>
      <dsp:spPr>
        <a:xfrm>
          <a:off x="990595" y="1828798"/>
          <a:ext cx="5852160" cy="180441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u="sng" kern="1200" dirty="0" smtClean="0">
              <a:solidFill>
                <a:schemeClr val="tx1"/>
              </a:solidFill>
            </a:rPr>
            <a:t>The third kind of association </a:t>
          </a:r>
          <a:r>
            <a:rPr lang="en-US" sz="1400" b="0" i="0" kern="1200" dirty="0" smtClean="0">
              <a:solidFill>
                <a:schemeClr val="tx1"/>
              </a:solidFill>
            </a:rPr>
            <a:t>is regarding capacity to do something. God is One and is alone worthy of being turned to and no other being can meet the needs and requirements of someone like God does….save Him ..All creation came into existence and will one day perish. By virtue of this all creation is impermanent thus cannot facilitate arrangements for itself or for anything else. Whatever is impermanent is in need of a God, Who is Eternal. </a:t>
          </a:r>
          <a:endParaRPr lang="en-US" sz="1400" kern="1200" dirty="0">
            <a:solidFill>
              <a:schemeClr val="tx1"/>
            </a:solidFill>
          </a:endParaRPr>
        </a:p>
      </dsp:txBody>
      <dsp:txXfrm>
        <a:off x="990595" y="1828798"/>
        <a:ext cx="4628387" cy="1804418"/>
      </dsp:txXfrm>
    </dsp:sp>
    <dsp:sp modelId="{65E5BE95-2080-4071-89BD-EBB8722603A9}">
      <dsp:nvSpPr>
        <dsp:cNvPr id="0" name=""/>
        <dsp:cNvSpPr/>
      </dsp:nvSpPr>
      <dsp:spPr>
        <a:xfrm>
          <a:off x="1463039" y="3753610"/>
          <a:ext cx="5852160" cy="152400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u="sng" kern="1200" dirty="0" smtClean="0">
              <a:solidFill>
                <a:schemeClr val="tx1"/>
              </a:solidFill>
            </a:rPr>
            <a:t>The fourth aspect </a:t>
          </a:r>
          <a:r>
            <a:rPr lang="en-US" sz="1400" b="0" i="0" kern="1200" dirty="0" smtClean="0">
              <a:solidFill>
                <a:schemeClr val="tx1"/>
              </a:solidFill>
            </a:rPr>
            <a:t>is that none can be His equal in what He does. None can bring about the results and effects that God can. Results attained by a worldly person are not his own doing but are in fact the reward of his hard work under the laws of natures</a:t>
          </a:r>
          <a:r>
            <a:rPr lang="en-US" sz="1400" b="1" i="0" u="sng" kern="1200" dirty="0" smtClean="0">
              <a:solidFill>
                <a:schemeClr val="tx1"/>
              </a:solidFill>
            </a:rPr>
            <a:t>. It is by virtue of the beneficence of the Divine quality of </a:t>
          </a:r>
          <a:r>
            <a:rPr lang="en-US" sz="1400" b="1" i="0" u="sng" kern="1200" dirty="0" err="1" smtClean="0">
              <a:solidFill>
                <a:schemeClr val="tx1"/>
              </a:solidFill>
            </a:rPr>
            <a:t>Rububiyyat</a:t>
          </a:r>
          <a:r>
            <a:rPr lang="en-US" sz="1400" b="1" i="0" u="sng" kern="1200" dirty="0" smtClean="0">
              <a:solidFill>
                <a:schemeClr val="tx1"/>
              </a:solidFill>
            </a:rPr>
            <a:t> (quality to nurture and sustain). </a:t>
          </a:r>
          <a:endParaRPr lang="en-US" sz="1400" b="1" u="sng" kern="1200" dirty="0">
            <a:solidFill>
              <a:schemeClr val="tx1"/>
            </a:solidFill>
          </a:endParaRPr>
        </a:p>
      </dsp:txBody>
      <dsp:txXfrm>
        <a:off x="1463039" y="3753610"/>
        <a:ext cx="4621072" cy="1524001"/>
      </dsp:txXfrm>
    </dsp:sp>
    <dsp:sp modelId="{48DCB79B-62A1-4AD4-8236-62F77F5FA2AA}">
      <dsp:nvSpPr>
        <dsp:cNvPr id="0" name=""/>
        <dsp:cNvSpPr/>
      </dsp:nvSpPr>
      <dsp:spPr>
        <a:xfrm>
          <a:off x="4800599" y="629412"/>
          <a:ext cx="740968" cy="740968"/>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800599" y="629412"/>
        <a:ext cx="740968" cy="740968"/>
      </dsp:txXfrm>
    </dsp:sp>
    <dsp:sp modelId="{50932C1D-BE21-4565-B02B-D1DD712838BC}">
      <dsp:nvSpPr>
        <dsp:cNvPr id="0" name=""/>
        <dsp:cNvSpPr/>
      </dsp:nvSpPr>
      <dsp:spPr>
        <a:xfrm>
          <a:off x="5333997" y="1523999"/>
          <a:ext cx="740968" cy="740968"/>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333997" y="1523999"/>
        <a:ext cx="740968" cy="740968"/>
      </dsp:txXfrm>
    </dsp:sp>
    <dsp:sp modelId="{36156746-92CB-4D62-8004-3931100F2C5C}">
      <dsp:nvSpPr>
        <dsp:cNvPr id="0" name=""/>
        <dsp:cNvSpPr/>
      </dsp:nvSpPr>
      <dsp:spPr>
        <a:xfrm>
          <a:off x="5867401" y="3352801"/>
          <a:ext cx="740968" cy="740968"/>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867401" y="3352801"/>
        <a:ext cx="740968" cy="74096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559137-1F2A-4B11-B97C-514DD42C4AAE}">
      <dsp:nvSpPr>
        <dsp:cNvPr id="0" name=""/>
        <dsp:cNvSpPr/>
      </dsp:nvSpPr>
      <dsp:spPr>
        <a:xfrm>
          <a:off x="0" y="0"/>
          <a:ext cx="5547360" cy="135788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smtClean="0"/>
            <a:t>‘Then the Holy Qur’an sets forth an argument in support of His being One, without associate, by stating: </a:t>
          </a:r>
          <a:r>
            <a:rPr lang="en-US" sz="1600" b="0" i="1" kern="1200" dirty="0" smtClean="0"/>
            <a:t>‘If there had been in them (the heavens and the earth) other gods beside Allah, then surely both would have gone to ruin…’ (21:23)</a:t>
          </a:r>
          <a:r>
            <a:rPr lang="en-US" sz="1600" b="0" i="0" kern="1200" dirty="0" smtClean="0"/>
            <a:t> </a:t>
          </a:r>
          <a:endParaRPr lang="en-GB" sz="1600" kern="1200" dirty="0" smtClean="0"/>
        </a:p>
      </dsp:txBody>
      <dsp:txXfrm>
        <a:off x="0" y="0"/>
        <a:ext cx="4046898" cy="1357884"/>
      </dsp:txXfrm>
    </dsp:sp>
    <dsp:sp modelId="{30646792-06AF-4016-922E-ADEE59C8150B}">
      <dsp:nvSpPr>
        <dsp:cNvPr id="0" name=""/>
        <dsp:cNvSpPr/>
      </dsp:nvSpPr>
      <dsp:spPr>
        <a:xfrm>
          <a:off x="464591" y="1580683"/>
          <a:ext cx="5547360" cy="140606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1" kern="1200" dirty="0" smtClean="0"/>
            <a:t>…nor is there any other God along with Him…’ 23:92) </a:t>
          </a:r>
        </a:p>
        <a:p>
          <a:pPr lvl="0" algn="l" defTabSz="711200">
            <a:lnSpc>
              <a:spcPct val="90000"/>
            </a:lnSpc>
            <a:spcBef>
              <a:spcPct val="0"/>
            </a:spcBef>
            <a:spcAft>
              <a:spcPct val="35000"/>
            </a:spcAft>
          </a:pPr>
          <a:r>
            <a:rPr lang="en-US" sz="1600" b="0" i="0" kern="1200" dirty="0" smtClean="0"/>
            <a:t>That is, had there been any other god beside the One Who combines in Himself all perfect attributes, </a:t>
          </a:r>
          <a:r>
            <a:rPr lang="en-US" sz="1600" b="1" i="0" u="sng" kern="1200" dirty="0" smtClean="0"/>
            <a:t>both heaven and earth would have been corrupted. </a:t>
          </a:r>
          <a:endParaRPr lang="en-GB" sz="1600" b="1" u="sng" kern="1200" dirty="0" smtClean="0"/>
        </a:p>
      </dsp:txBody>
      <dsp:txXfrm>
        <a:off x="464591" y="1580683"/>
        <a:ext cx="4200144" cy="1406061"/>
      </dsp:txXfrm>
    </dsp:sp>
    <dsp:sp modelId="{4556C0F0-DB62-4411-BC9A-20FA80EDB8A7}">
      <dsp:nvSpPr>
        <dsp:cNvPr id="0" name=""/>
        <dsp:cNvSpPr/>
      </dsp:nvSpPr>
      <dsp:spPr>
        <a:xfrm>
          <a:off x="922248" y="3209544"/>
          <a:ext cx="5547360" cy="135788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smtClean="0"/>
            <a:t>Since it was inevitable that at times this plurality of gods would have acted against one another, </a:t>
          </a:r>
          <a:r>
            <a:rPr lang="en-US" sz="1600" b="1" i="0" u="sng" kern="1200" dirty="0" smtClean="0"/>
            <a:t>their differences would have resulted plunging the universe into chaos</a:t>
          </a:r>
          <a:endParaRPr lang="en-GB" sz="1600" b="1" u="sng" kern="1200" dirty="0" smtClean="0"/>
        </a:p>
      </dsp:txBody>
      <dsp:txXfrm>
        <a:off x="922248" y="3209544"/>
        <a:ext cx="4207078" cy="1357883"/>
      </dsp:txXfrm>
    </dsp:sp>
    <dsp:sp modelId="{2BBCD8A0-208A-4058-92EA-2857A6078988}">
      <dsp:nvSpPr>
        <dsp:cNvPr id="0" name=""/>
        <dsp:cNvSpPr/>
      </dsp:nvSpPr>
      <dsp:spPr>
        <a:xfrm>
          <a:off x="1386839" y="4814316"/>
          <a:ext cx="5547360" cy="135788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smtClean="0"/>
            <a:t>Each one of them would have worked for the welfare of his own creation; for whose comfort, he would have considered it permissible to destroy others. </a:t>
          </a:r>
          <a:r>
            <a:rPr lang="en-US" sz="1600" b="1" i="0" u="sng" kern="1200" dirty="0" smtClean="0"/>
            <a:t>This too would have led to chaos.’ </a:t>
          </a:r>
          <a:r>
            <a:rPr lang="en-US" sz="1200" b="0" i="1" kern="1200" dirty="0" smtClean="0"/>
            <a:t>(</a:t>
          </a:r>
          <a:r>
            <a:rPr lang="en-US" sz="1200" b="0" i="1" kern="1200" dirty="0" err="1" smtClean="0"/>
            <a:t>Barahin</a:t>
          </a:r>
          <a:r>
            <a:rPr lang="en-US" sz="1200" b="0" i="1" kern="1200" dirty="0" smtClean="0"/>
            <a:t>-e-</a:t>
          </a:r>
          <a:r>
            <a:rPr lang="en-US" sz="1200" b="0" i="1" kern="1200" dirty="0" err="1" smtClean="0"/>
            <a:t>Ahmadiyya</a:t>
          </a:r>
          <a:r>
            <a:rPr lang="en-US" sz="1200" b="0" i="1" kern="1200" dirty="0" smtClean="0"/>
            <a:t>, </a:t>
          </a:r>
          <a:r>
            <a:rPr lang="en-US" sz="1200" b="0" i="1" kern="1200" dirty="0" err="1" smtClean="0"/>
            <a:t>Ruhani</a:t>
          </a:r>
          <a:r>
            <a:rPr lang="en-US" sz="1200" b="0" i="1" kern="1200" dirty="0" smtClean="0"/>
            <a:t> </a:t>
          </a:r>
          <a:r>
            <a:rPr lang="en-US" sz="1200" b="0" i="1" kern="1200" dirty="0" err="1" smtClean="0"/>
            <a:t>Khaza’in</a:t>
          </a:r>
          <a:r>
            <a:rPr lang="en-US" sz="1200" b="0" i="1" kern="1200" dirty="0" smtClean="0"/>
            <a:t>, Vol. 1, pp. 518, sub-footnote 3, Essence of Islam, Vol. I, pp. 86-87)</a:t>
          </a:r>
          <a:endParaRPr lang="en-US" sz="1200" i="1" kern="1200" dirty="0"/>
        </a:p>
      </dsp:txBody>
      <dsp:txXfrm>
        <a:off x="1386839" y="4814316"/>
        <a:ext cx="4200144" cy="1357883"/>
      </dsp:txXfrm>
    </dsp:sp>
    <dsp:sp modelId="{D079A7B0-4A2B-4124-B7CA-9C3AEEA22B65}">
      <dsp:nvSpPr>
        <dsp:cNvPr id="0" name=""/>
        <dsp:cNvSpPr/>
      </dsp:nvSpPr>
      <dsp:spPr>
        <a:xfrm>
          <a:off x="4664735" y="1040015"/>
          <a:ext cx="882624" cy="88262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664735" y="1040015"/>
        <a:ext cx="882624" cy="882624"/>
      </dsp:txXfrm>
    </dsp:sp>
    <dsp:sp modelId="{5ED8BFB9-995D-4923-BBDB-EDEF9881DE85}">
      <dsp:nvSpPr>
        <dsp:cNvPr id="0" name=""/>
        <dsp:cNvSpPr/>
      </dsp:nvSpPr>
      <dsp:spPr>
        <a:xfrm>
          <a:off x="5129326" y="2644787"/>
          <a:ext cx="882624" cy="88262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129326" y="2644787"/>
        <a:ext cx="882624" cy="882624"/>
      </dsp:txXfrm>
    </dsp:sp>
    <dsp:sp modelId="{71B8836E-2C5D-4C70-9248-B7EB2DED515F}">
      <dsp:nvSpPr>
        <dsp:cNvPr id="0" name=""/>
        <dsp:cNvSpPr/>
      </dsp:nvSpPr>
      <dsp:spPr>
        <a:xfrm>
          <a:off x="5586984" y="4249559"/>
          <a:ext cx="882624" cy="88262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86984" y="4249559"/>
        <a:ext cx="882624" cy="88262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8D1425-2B35-4DE9-B26E-81BB16E574EF}">
      <dsp:nvSpPr>
        <dsp:cNvPr id="0" name=""/>
        <dsp:cNvSpPr/>
      </dsp:nvSpPr>
      <dsp:spPr>
        <a:xfrm>
          <a:off x="443648" y="242504"/>
          <a:ext cx="3473077" cy="11960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‘He is Allah, there is none worthy of worship except Him, the Knower of the unseen and the seen. He is the Gracious, the Merciful.’ (59:23) </a:t>
          </a:r>
          <a:endParaRPr lang="en-US" sz="1600" kern="1200" dirty="0"/>
        </a:p>
      </dsp:txBody>
      <dsp:txXfrm>
        <a:off x="443648" y="242504"/>
        <a:ext cx="3473077" cy="1196086"/>
      </dsp:txXfrm>
    </dsp:sp>
    <dsp:sp modelId="{D22F2305-3975-436F-AD5A-26C8748B20AE}">
      <dsp:nvSpPr>
        <dsp:cNvPr id="0" name=""/>
        <dsp:cNvSpPr/>
      </dsp:nvSpPr>
      <dsp:spPr>
        <a:xfrm>
          <a:off x="4116073" y="242504"/>
          <a:ext cx="1993478" cy="11960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‘Master of the Day of Judgment.’ (1:4) ‘…</a:t>
          </a:r>
          <a:endParaRPr lang="en-US" sz="1600" kern="1200" dirty="0"/>
        </a:p>
      </dsp:txBody>
      <dsp:txXfrm>
        <a:off x="4116073" y="242504"/>
        <a:ext cx="1993478" cy="1196086"/>
      </dsp:txXfrm>
    </dsp:sp>
    <dsp:sp modelId="{9E8FAE2A-584E-4E33-8515-2A14E68F49BB}">
      <dsp:nvSpPr>
        <dsp:cNvPr id="0" name=""/>
        <dsp:cNvSpPr/>
      </dsp:nvSpPr>
      <dsp:spPr>
        <a:xfrm>
          <a:off x="260507" y="1637939"/>
          <a:ext cx="6032185" cy="11960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The Sovereign, the Holy One, the Source of Peace, the </a:t>
          </a:r>
          <a:r>
            <a:rPr lang="en-US" sz="1600" b="0" i="0" kern="1200" dirty="0" err="1" smtClean="0"/>
            <a:t>Bestower</a:t>
          </a:r>
          <a:r>
            <a:rPr lang="en-US" sz="1600" b="0" i="0" kern="1200" dirty="0" smtClean="0"/>
            <a:t> of Security, the Protector, the Mighty, the </a:t>
          </a:r>
          <a:r>
            <a:rPr lang="en-US" sz="1600" b="0" i="0" kern="1200" dirty="0" err="1" smtClean="0"/>
            <a:t>Subduer</a:t>
          </a:r>
          <a:r>
            <a:rPr lang="en-US" sz="1600" b="0" i="0" kern="1200" dirty="0" smtClean="0"/>
            <a:t>, the Exalted…’ ‘He is Allah, the Creator, the Maker, the Fashioner. His are the most beautiful names. All that is in the heavens and the earth glorifies Him, and He is the Mighty, the Wise. (59:24-25)</a:t>
          </a:r>
          <a:endParaRPr lang="en-US" sz="1600" kern="1200" dirty="0"/>
        </a:p>
      </dsp:txBody>
      <dsp:txXfrm>
        <a:off x="260507" y="1637939"/>
        <a:ext cx="6032185" cy="1196086"/>
      </dsp:txXfrm>
    </dsp:sp>
    <dsp:sp modelId="{3453BD65-5C79-4051-8996-C1AA63206B38}">
      <dsp:nvSpPr>
        <dsp:cNvPr id="0" name=""/>
        <dsp:cNvSpPr/>
      </dsp:nvSpPr>
      <dsp:spPr>
        <a:xfrm>
          <a:off x="87034" y="3033373"/>
          <a:ext cx="1993478" cy="11960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 ‘Allah has the power to do all that He wills.’ (2:21) ‘…</a:t>
          </a:r>
          <a:endParaRPr lang="en-US" sz="1600" kern="1200" dirty="0"/>
        </a:p>
      </dsp:txBody>
      <dsp:txXfrm>
        <a:off x="87034" y="3033373"/>
        <a:ext cx="1993478" cy="1196086"/>
      </dsp:txXfrm>
    </dsp:sp>
    <dsp:sp modelId="{8200FA0D-028D-4BF0-AD30-C0A7BD734B59}">
      <dsp:nvSpPr>
        <dsp:cNvPr id="0" name=""/>
        <dsp:cNvSpPr/>
      </dsp:nvSpPr>
      <dsp:spPr>
        <a:xfrm>
          <a:off x="2279860" y="3033373"/>
          <a:ext cx="1993478" cy="11960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Lord of all the worlds, The Gracious, the Merciful, Master of the Day of Judgment.’(1:2-4) ‘…</a:t>
          </a:r>
          <a:endParaRPr lang="en-US" sz="1600" kern="1200" dirty="0"/>
        </a:p>
      </dsp:txBody>
      <dsp:txXfrm>
        <a:off x="2279860" y="3033373"/>
        <a:ext cx="1993478" cy="1196086"/>
      </dsp:txXfrm>
    </dsp:sp>
    <dsp:sp modelId="{E2E17B72-4C32-4B00-8AAD-4A25ED0E14DD}">
      <dsp:nvSpPr>
        <dsp:cNvPr id="0" name=""/>
        <dsp:cNvSpPr/>
      </dsp:nvSpPr>
      <dsp:spPr>
        <a:xfrm>
          <a:off x="4472686" y="3033373"/>
          <a:ext cx="1993478" cy="11960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I answer the prayer of the supplicant when he prays to Me.’ (2:187) ‘</a:t>
          </a:r>
          <a:endParaRPr lang="en-US" sz="1600" kern="1200" dirty="0"/>
        </a:p>
      </dsp:txBody>
      <dsp:txXfrm>
        <a:off x="4472686" y="3033373"/>
        <a:ext cx="1993478" cy="1196086"/>
      </dsp:txXfrm>
    </dsp:sp>
    <dsp:sp modelId="{EABDDEB8-7D22-4510-A8FA-485A13EE4375}">
      <dsp:nvSpPr>
        <dsp:cNvPr id="0" name=""/>
        <dsp:cNvSpPr/>
      </dsp:nvSpPr>
      <dsp:spPr>
        <a:xfrm>
          <a:off x="533394" y="4428808"/>
          <a:ext cx="1993478" cy="11960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…The Living, the Self-Subsisting and All-Sustaining…’ (2:256) </a:t>
          </a:r>
          <a:endParaRPr lang="en-US" sz="1600" kern="1200" dirty="0"/>
        </a:p>
      </dsp:txBody>
      <dsp:txXfrm>
        <a:off x="533394" y="4428808"/>
        <a:ext cx="1993478" cy="1196086"/>
      </dsp:txXfrm>
    </dsp:sp>
    <dsp:sp modelId="{60C69B60-E2A8-4F59-930E-25B0005040D4}">
      <dsp:nvSpPr>
        <dsp:cNvPr id="0" name=""/>
        <dsp:cNvSpPr/>
      </dsp:nvSpPr>
      <dsp:spPr>
        <a:xfrm>
          <a:off x="2726220" y="4428808"/>
          <a:ext cx="3293585" cy="11960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‘Say, He is Allah, the One; Allah, the Independent and Besought of all. He begets not, nor is He begotten; And there is none like unto Him.’ (112:2-5)</a:t>
          </a:r>
          <a:endParaRPr lang="en-US" sz="1600" kern="1200" dirty="0"/>
        </a:p>
      </dsp:txBody>
      <dsp:txXfrm>
        <a:off x="2726220" y="4428808"/>
        <a:ext cx="3293585" cy="119608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6E87ED-ACFE-4476-A53A-9024A5A921D5}">
      <dsp:nvSpPr>
        <dsp:cNvPr id="0" name=""/>
        <dsp:cNvSpPr/>
      </dsp:nvSpPr>
      <dsp:spPr>
        <a:xfrm>
          <a:off x="892" y="898624"/>
          <a:ext cx="3482578" cy="208954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If God had not been All-Powerful and had not the power to create out of nothing, He would have been compelled either to have recourse to injustice like weak sovereigns, or would have clung to justice and lost His Godhead. </a:t>
          </a:r>
          <a:r>
            <a:rPr lang="en-US" sz="1600" b="1" i="0" u="sng" kern="1200" dirty="0" smtClean="0"/>
            <a:t>God’s vessel continues its voyage with full power on the basis of justice.</a:t>
          </a:r>
          <a:endParaRPr lang="en-US" sz="1600" b="1" u="sng" kern="1200" dirty="0"/>
        </a:p>
      </dsp:txBody>
      <dsp:txXfrm>
        <a:off x="892" y="898624"/>
        <a:ext cx="3482578" cy="2089546"/>
      </dsp:txXfrm>
    </dsp:sp>
    <dsp:sp modelId="{F295CD6B-2C77-4AA3-9334-6AF925422660}">
      <dsp:nvSpPr>
        <dsp:cNvPr id="0" name=""/>
        <dsp:cNvSpPr/>
      </dsp:nvSpPr>
      <dsp:spPr>
        <a:xfrm>
          <a:off x="3831728" y="914400"/>
          <a:ext cx="3482578" cy="205799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AE" sz="1600" b="1" i="0" kern="1200" dirty="0" smtClean="0"/>
            <a:t>السلام </a:t>
          </a:r>
          <a:r>
            <a:rPr lang="en-US" sz="1600" b="0" i="0" kern="1200" dirty="0" smtClean="0"/>
            <a:t>He is </a:t>
          </a:r>
          <a:r>
            <a:rPr lang="en-US" sz="1600" b="1" i="0" u="sng" kern="1200" dirty="0" smtClean="0"/>
            <a:t>the Source of Peace</a:t>
          </a:r>
          <a:r>
            <a:rPr lang="en-US" sz="1600" b="0" i="0" kern="1200" dirty="0" smtClean="0"/>
            <a:t>,... He is safeguarded against all ..misfortunes, and hardships, and provides security for all. If He had been liable to being afflicted with misfortunes, or to be killed by His people, .., how could the hearts of people in such cases have been comforted by the conviction that he would deliver them from misfortunes? </a:t>
          </a:r>
          <a:endParaRPr lang="en-US" sz="1600" b="1" i="0" u="sng" kern="1200" dirty="0"/>
        </a:p>
      </dsp:txBody>
      <dsp:txXfrm>
        <a:off x="3831728" y="914400"/>
        <a:ext cx="3482578" cy="2057994"/>
      </dsp:txXfrm>
    </dsp:sp>
    <dsp:sp modelId="{499A70DC-19F0-4414-8491-B13BC840A174}">
      <dsp:nvSpPr>
        <dsp:cNvPr id="0" name=""/>
        <dsp:cNvSpPr/>
      </dsp:nvSpPr>
      <dsp:spPr>
        <a:xfrm>
          <a:off x="892" y="3336428"/>
          <a:ext cx="3482578" cy="208954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God Almighty describes the condition of false gods : </a:t>
          </a:r>
          <a:r>
            <a:rPr lang="en-US" sz="1600" b="0" i="1" kern="1200" dirty="0" smtClean="0"/>
            <a:t>‘…Surely, those on whom you call instead of Allah cannot create even a fly, though they combine together for the purpose. And if the fly should snatch away anything from them, they cannot recover it there from. Weak indeed are both the seeker and the sought…Surely, Allah is Powerful, Mighty. (22:74-75)</a:t>
          </a:r>
          <a:endParaRPr lang="en-US" sz="1600" i="1" kern="1200" dirty="0"/>
        </a:p>
      </dsp:txBody>
      <dsp:txXfrm>
        <a:off x="892" y="3336428"/>
        <a:ext cx="3482578" cy="2089546"/>
      </dsp:txXfrm>
    </dsp:sp>
    <dsp:sp modelId="{AFA23A6B-DBA4-48CD-8319-FA093CD97698}">
      <dsp:nvSpPr>
        <dsp:cNvPr id="0" name=""/>
        <dsp:cNvSpPr/>
      </dsp:nvSpPr>
      <dsp:spPr>
        <a:xfrm>
          <a:off x="3831728" y="3336428"/>
          <a:ext cx="3482578" cy="208954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Those on whom you call beside Allah cannot create even a fly, .. if a fly should snatch away anything from them, they cannot recover it there from. Their worshippers lack intelligence and they themselves lack power. Can such as these be gods?</a:t>
          </a:r>
          <a:endParaRPr lang="en-US" sz="1600" kern="1200" dirty="0"/>
        </a:p>
      </dsp:txBody>
      <dsp:txXfrm>
        <a:off x="3831728" y="3336428"/>
        <a:ext cx="3482578" cy="208954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9BCCC5-51A2-4655-A6EB-E1EE04E376E7}">
      <dsp:nvSpPr>
        <dsp:cNvPr id="0" name=""/>
        <dsp:cNvSpPr/>
      </dsp:nvSpPr>
      <dsp:spPr>
        <a:xfrm>
          <a:off x="0" y="4301982"/>
          <a:ext cx="6858000" cy="14120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1" kern="1200" dirty="0" smtClean="0"/>
            <a:t>‘All that is in the heavens and the earth glorifies Him, and He is the Mighty, the Wise. (59:25)</a:t>
          </a:r>
          <a:endParaRPr lang="en-US" sz="1600" b="1" i="1" kern="1200" dirty="0"/>
        </a:p>
      </dsp:txBody>
      <dsp:txXfrm>
        <a:off x="0" y="4301982"/>
        <a:ext cx="6858000" cy="762483"/>
      </dsp:txXfrm>
    </dsp:sp>
    <dsp:sp modelId="{82A80B12-CEF8-4168-A5A2-36F4A3922B83}">
      <dsp:nvSpPr>
        <dsp:cNvPr id="0" name=""/>
        <dsp:cNvSpPr/>
      </dsp:nvSpPr>
      <dsp:spPr>
        <a:xfrm>
          <a:off x="0" y="5036226"/>
          <a:ext cx="6858000" cy="649523"/>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i="0" kern="1200" dirty="0" smtClean="0"/>
            <a:t>The dwellers of the heaven and the dwellers of the earth glorify Him. </a:t>
          </a:r>
          <a:r>
            <a:rPr lang="en-US" sz="1600" b="1" i="0" u="sng" kern="1200" dirty="0" smtClean="0"/>
            <a:t>This is an indication that the heavenly bodies are also populated and their dwellers follow Divine guidance.</a:t>
          </a:r>
          <a:endParaRPr lang="en-US" sz="1600" b="1" u="sng" kern="1200" dirty="0"/>
        </a:p>
      </dsp:txBody>
      <dsp:txXfrm>
        <a:off x="0" y="5036226"/>
        <a:ext cx="6858000" cy="649523"/>
      </dsp:txXfrm>
    </dsp:sp>
    <dsp:sp modelId="{8470CE68-409A-4A13-9674-0C9B02AF9AB8}">
      <dsp:nvSpPr>
        <dsp:cNvPr id="0" name=""/>
        <dsp:cNvSpPr/>
      </dsp:nvSpPr>
      <dsp:spPr>
        <a:xfrm rot="10800000">
          <a:off x="0" y="2151496"/>
          <a:ext cx="6858000" cy="2171666"/>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1" kern="1200" dirty="0" smtClean="0"/>
            <a:t>‘He is Allah, the Creator, the Maker, the Fashioner. His are the most beautiful names.’ (59:25)</a:t>
          </a:r>
          <a:endParaRPr lang="en-US" sz="1600" b="1" i="1" kern="1200" dirty="0"/>
        </a:p>
      </dsp:txBody>
      <dsp:txXfrm>
        <a:off x="0" y="2151496"/>
        <a:ext cx="6858000" cy="762254"/>
      </dsp:txXfrm>
    </dsp:sp>
    <dsp:sp modelId="{33D804D7-556D-4ED4-964B-31A66C6AEF42}">
      <dsp:nvSpPr>
        <dsp:cNvPr id="0" name=""/>
        <dsp:cNvSpPr/>
      </dsp:nvSpPr>
      <dsp:spPr>
        <a:xfrm>
          <a:off x="0" y="2913751"/>
          <a:ext cx="6858000" cy="649328"/>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i="0" kern="1200" dirty="0" smtClean="0"/>
            <a:t>This means that He is the Creator of the bodies as well as of the souls. He determines the features of a baby in the womb. To Him belong all the beautiful names that can be thought of.</a:t>
          </a:r>
          <a:endParaRPr lang="en-US" sz="1600" kern="1200" dirty="0"/>
        </a:p>
      </dsp:txBody>
      <dsp:txXfrm>
        <a:off x="0" y="2913751"/>
        <a:ext cx="6858000" cy="649328"/>
      </dsp:txXfrm>
    </dsp:sp>
    <dsp:sp modelId="{A8750832-9733-4590-A4F4-D770971A5E37}">
      <dsp:nvSpPr>
        <dsp:cNvPr id="0" name=""/>
        <dsp:cNvSpPr/>
      </dsp:nvSpPr>
      <dsp:spPr>
        <a:xfrm rot="10800000">
          <a:off x="0" y="1010"/>
          <a:ext cx="6858000" cy="2171666"/>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1" kern="1200" dirty="0" smtClean="0"/>
            <a:t>‘…The </a:t>
          </a:r>
          <a:r>
            <a:rPr lang="en-US" sz="1600" b="1" i="1" kern="1200" dirty="0" err="1" smtClean="0"/>
            <a:t>Bestower</a:t>
          </a:r>
          <a:r>
            <a:rPr lang="en-US" sz="1600" b="1" i="1" kern="1200" dirty="0" smtClean="0"/>
            <a:t> of Security, the Protector, the Mighty, the </a:t>
          </a:r>
          <a:r>
            <a:rPr lang="en-US" sz="1600" b="1" i="1" kern="1200" dirty="0" err="1" smtClean="0"/>
            <a:t>Subduer</a:t>
          </a:r>
          <a:r>
            <a:rPr lang="en-US" sz="1600" b="1" i="1" kern="1200" dirty="0" smtClean="0"/>
            <a:t>…’ (59:24)</a:t>
          </a:r>
          <a:endParaRPr lang="en-US" sz="1600" b="1" i="1" kern="1200" dirty="0"/>
        </a:p>
      </dsp:txBody>
      <dsp:txXfrm>
        <a:off x="0" y="1010"/>
        <a:ext cx="6858000" cy="762254"/>
      </dsp:txXfrm>
    </dsp:sp>
    <dsp:sp modelId="{EF8074A8-BDE1-44AC-B491-0D586DA72199}">
      <dsp:nvSpPr>
        <dsp:cNvPr id="0" name=""/>
        <dsp:cNvSpPr/>
      </dsp:nvSpPr>
      <dsp:spPr>
        <a:xfrm>
          <a:off x="0" y="763265"/>
          <a:ext cx="6858000" cy="649328"/>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i="0" kern="1200" dirty="0" smtClean="0"/>
            <a:t>Meaning that He safeguards all and is supreme over all and sets right all that might have gone wrong and is completely Self-Sufficient.</a:t>
          </a:r>
          <a:endParaRPr lang="en-US" sz="1600" kern="1200" dirty="0"/>
        </a:p>
      </dsp:txBody>
      <dsp:txXfrm>
        <a:off x="0" y="763265"/>
        <a:ext cx="6858000" cy="64932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9BCCC5-51A2-4655-A6EB-E1EE04E376E7}">
      <dsp:nvSpPr>
        <dsp:cNvPr id="0" name=""/>
        <dsp:cNvSpPr/>
      </dsp:nvSpPr>
      <dsp:spPr>
        <a:xfrm>
          <a:off x="0" y="3556305"/>
          <a:ext cx="7315200" cy="116725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1" kern="1200" dirty="0" smtClean="0"/>
            <a:t>‘…The Living, the Self-Subsisting and All-Sustaining…’(2:256) ‘…I answer the prayer of the supplicant when he prays to Me.’ (2:187)</a:t>
          </a:r>
          <a:endParaRPr lang="en-US" sz="1600" b="1" i="1" kern="1200" dirty="0"/>
        </a:p>
      </dsp:txBody>
      <dsp:txXfrm>
        <a:off x="0" y="3556305"/>
        <a:ext cx="7315200" cy="630319"/>
      </dsp:txXfrm>
    </dsp:sp>
    <dsp:sp modelId="{82A80B12-CEF8-4168-A5A2-36F4A3922B83}">
      <dsp:nvSpPr>
        <dsp:cNvPr id="0" name=""/>
        <dsp:cNvSpPr/>
      </dsp:nvSpPr>
      <dsp:spPr>
        <a:xfrm>
          <a:off x="0" y="4163280"/>
          <a:ext cx="3657599" cy="53693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i="0" kern="1200" dirty="0" smtClean="0"/>
            <a:t>the Ever-Living, the Self-Subsisting, and the Self-Sufficient..</a:t>
          </a:r>
          <a:endParaRPr lang="en-US" sz="1600" kern="1200" dirty="0"/>
        </a:p>
      </dsp:txBody>
      <dsp:txXfrm>
        <a:off x="0" y="4163280"/>
        <a:ext cx="3657599" cy="536939"/>
      </dsp:txXfrm>
    </dsp:sp>
    <dsp:sp modelId="{999A1C61-7560-4BEF-BAC4-A290DE49AAD3}">
      <dsp:nvSpPr>
        <dsp:cNvPr id="0" name=""/>
        <dsp:cNvSpPr/>
      </dsp:nvSpPr>
      <dsp:spPr>
        <a:xfrm>
          <a:off x="3657600" y="4163280"/>
          <a:ext cx="3657599" cy="53693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i="0" kern="1200" dirty="0" smtClean="0"/>
            <a:t>I respond to the call of him who calls on Me</a:t>
          </a:r>
          <a:endParaRPr lang="en-US" sz="1600" kern="1200" dirty="0"/>
        </a:p>
      </dsp:txBody>
      <dsp:txXfrm>
        <a:off x="3657600" y="4163280"/>
        <a:ext cx="3657599" cy="536939"/>
      </dsp:txXfrm>
    </dsp:sp>
    <dsp:sp modelId="{8470CE68-409A-4A13-9674-0C9B02AF9AB8}">
      <dsp:nvSpPr>
        <dsp:cNvPr id="0" name=""/>
        <dsp:cNvSpPr/>
      </dsp:nvSpPr>
      <dsp:spPr>
        <a:xfrm rot="10800000">
          <a:off x="0" y="1778570"/>
          <a:ext cx="7315200" cy="1795244"/>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1" kern="1200" dirty="0" smtClean="0"/>
            <a:t>‘Lord of all the worlds, The Gracious, the Merciful, Master of the Day of Judgment.’ (1:2-4) </a:t>
          </a:r>
          <a:endParaRPr lang="en-US" sz="1600" b="1" i="1" kern="1200" dirty="0"/>
        </a:p>
      </dsp:txBody>
      <dsp:txXfrm>
        <a:off x="0" y="1778570"/>
        <a:ext cx="7315200" cy="630130"/>
      </dsp:txXfrm>
    </dsp:sp>
    <dsp:sp modelId="{33D804D7-556D-4ED4-964B-31A66C6AEF42}">
      <dsp:nvSpPr>
        <dsp:cNvPr id="0" name=""/>
        <dsp:cNvSpPr/>
      </dsp:nvSpPr>
      <dsp:spPr>
        <a:xfrm>
          <a:off x="0" y="2408701"/>
          <a:ext cx="7315200" cy="536778"/>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i="0" kern="1200" dirty="0" smtClean="0"/>
            <a:t>This means that He provides for the universe and is Himself the Master of the Day of Judgment and has not committed Judgment to anyone else. </a:t>
          </a:r>
          <a:endParaRPr lang="en-US" sz="1600" kern="1200" dirty="0"/>
        </a:p>
      </dsp:txBody>
      <dsp:txXfrm>
        <a:off x="0" y="2408701"/>
        <a:ext cx="7315200" cy="536778"/>
      </dsp:txXfrm>
    </dsp:sp>
    <dsp:sp modelId="{A8750832-9733-4590-A4F4-D770971A5E37}">
      <dsp:nvSpPr>
        <dsp:cNvPr id="0" name=""/>
        <dsp:cNvSpPr/>
      </dsp:nvSpPr>
      <dsp:spPr>
        <a:xfrm rot="10800000">
          <a:off x="0" y="835"/>
          <a:ext cx="7315200" cy="1795244"/>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1" kern="1200" dirty="0" smtClean="0"/>
            <a:t>‘…Allah has the power to do all that He wills.’ (2:21)</a:t>
          </a:r>
          <a:endParaRPr lang="en-US" sz="1600" b="1" i="1" kern="1200" dirty="0"/>
        </a:p>
      </dsp:txBody>
      <dsp:txXfrm>
        <a:off x="0" y="835"/>
        <a:ext cx="7315200" cy="630130"/>
      </dsp:txXfrm>
    </dsp:sp>
    <dsp:sp modelId="{EF8074A8-BDE1-44AC-B491-0D586DA72199}">
      <dsp:nvSpPr>
        <dsp:cNvPr id="0" name=""/>
        <dsp:cNvSpPr/>
      </dsp:nvSpPr>
      <dsp:spPr>
        <a:xfrm>
          <a:off x="0" y="630965"/>
          <a:ext cx="7315200" cy="536778"/>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i="0" kern="1200" dirty="0" smtClean="0"/>
            <a:t> He has the power to do all that He wills. This provides great comfort for His worshippers, for what can be expected of a god who is weak and without power?</a:t>
          </a:r>
          <a:endParaRPr lang="en-US" sz="1600" kern="1200" dirty="0"/>
        </a:p>
      </dsp:txBody>
      <dsp:txXfrm>
        <a:off x="0" y="630965"/>
        <a:ext cx="7315200" cy="536778"/>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A59C7-79EC-4E10-AADC-0B4700114703}" type="datetimeFigureOut">
              <a:rPr lang="en-US" smtClean="0"/>
              <a:pPr/>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3145A-3EB3-49EF-AC38-990200C9F4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F4CB9F-0979-49E5-9427-B6CF12234589}"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
        <p:nvSpPr>
          <p:cNvPr id="2" name="Date Placeholder 1"/>
          <p:cNvSpPr>
            <a:spLocks noGrp="1"/>
          </p:cNvSpPr>
          <p:nvPr>
            <p:ph type="dt" sz="quarter" idx="1"/>
          </p:nvPr>
        </p:nvSpPr>
        <p:spPr/>
        <p:txBody>
          <a:bodyPr/>
          <a:lstStyle/>
          <a:p>
            <a:pPr>
              <a:defRPr/>
            </a:pPr>
            <a:fld id="{5E24DD32-6080-4896-B352-FF6BEED6D4AD}" type="datetime1">
              <a:rPr lang="en-US" smtClean="0"/>
              <a:pPr>
                <a:defRPr/>
              </a:pPr>
              <a:t>4/19/2014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F3145A-3EB3-49EF-AC38-990200C9F4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4/19/2014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4CB4A7-D461-4DA8-862E-2444D650F7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ED2FF-0456-4CEB-B4A0-14091D0AAA0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AED2FF-0456-4CEB-B4A0-14091D0AAA00}"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AED2FF-0456-4CEB-B4A0-14091D0AAA00}" type="datetimeFigureOut">
              <a:rPr lang="en-US" smtClean="0"/>
              <a:pPr/>
              <a:t>4/19/2014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AED2FF-0456-4CEB-B4A0-14091D0AAA00}" type="datetimeFigureOut">
              <a:rPr lang="en-US" smtClean="0"/>
              <a:pPr/>
              <a:t>4/19/2014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ED2FF-0456-4CEB-B4A0-14091D0AAA00}" type="datetimeFigureOut">
              <a:rPr lang="en-US" smtClean="0"/>
              <a:pPr/>
              <a:t>4/19/2014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ED2FF-0456-4CEB-B4A0-14091D0AAA00}" type="datetimeFigureOut">
              <a:rPr lang="en-US" smtClean="0"/>
              <a:pPr/>
              <a:t>4/19/2014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FA9D-ADFC-429F-9E15-8631A7ED14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3900" y="1447800"/>
          <a:ext cx="7772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91000" y="61849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endParaRPr lang="en-GB" sz="1000" dirty="0">
              <a:latin typeface="Ravie" pitchFamily="82" charset="0"/>
            </a:endParaRPr>
          </a:p>
        </p:txBody>
      </p:sp>
      <p:sp>
        <p:nvSpPr>
          <p:cNvPr id="2" name="Rectangle 1"/>
          <p:cNvSpPr/>
          <p:nvPr/>
        </p:nvSpPr>
        <p:spPr>
          <a:xfrm>
            <a:off x="838200" y="533400"/>
            <a:ext cx="7696200" cy="646331"/>
          </a:xfrm>
          <a:prstGeom prst="rect">
            <a:avLst/>
          </a:prstGeom>
        </p:spPr>
        <p:txBody>
          <a:bodyPr wrap="square">
            <a:spAutoFit/>
          </a:bodyPr>
          <a:lstStyle/>
          <a:p>
            <a:pPr algn="ctr"/>
            <a:r>
              <a:rPr lang="en-US" sz="3600" b="1" dirty="0" smtClean="0">
                <a:solidFill>
                  <a:schemeClr val="accent6">
                    <a:lumMod val="75000"/>
                  </a:schemeClr>
                </a:solidFill>
                <a:latin typeface="Algerian" pitchFamily="82" charset="0"/>
              </a:rPr>
              <a:t>The All Powerful One God</a:t>
            </a:r>
            <a:endParaRPr lang="en-US" sz="3600" b="1" dirty="0">
              <a:solidFill>
                <a:schemeClr val="accent6">
                  <a:lumMod val="75000"/>
                </a:schemeClr>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 name="TextBox 7"/>
          <p:cNvSpPr txBox="1"/>
          <p:nvPr/>
        </p:nvSpPr>
        <p:spPr>
          <a:xfrm>
            <a:off x="38100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endParaRPr lang="en-GB" sz="1000" dirty="0">
              <a:latin typeface="Ravie" pitchFamily="82" charset="0"/>
            </a:endParaRPr>
          </a:p>
        </p:txBody>
      </p:sp>
      <p:sp>
        <p:nvSpPr>
          <p:cNvPr id="9" name="Vertical Scroll 8"/>
          <p:cNvSpPr/>
          <p:nvPr/>
        </p:nvSpPr>
        <p:spPr>
          <a:xfrm>
            <a:off x="1447800" y="152400"/>
            <a:ext cx="3276600" cy="6248400"/>
          </a:xfrm>
          <a:prstGeom prst="verticalScroll">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  This means that </a:t>
            </a:r>
          </a:p>
          <a:p>
            <a:pPr algn="ctr"/>
            <a:r>
              <a:rPr lang="en-US" sz="1600" dirty="0" smtClean="0">
                <a:solidFill>
                  <a:schemeClr val="tx1"/>
                </a:solidFill>
              </a:rPr>
              <a:t>God is One without associate and </a:t>
            </a:r>
            <a:r>
              <a:rPr lang="en-US" sz="1600" b="1" u="sng" dirty="0" smtClean="0">
                <a:solidFill>
                  <a:schemeClr val="tx1"/>
                </a:solidFill>
              </a:rPr>
              <a:t>no one else beside Him is worthy of worship and obedience</a:t>
            </a:r>
            <a:r>
              <a:rPr lang="en-US" sz="1600" dirty="0" smtClean="0">
                <a:solidFill>
                  <a:schemeClr val="tx1"/>
                </a:solidFill>
              </a:rPr>
              <a:t>. This affirmation is made because, if He were not without associate, there might be an apprehension that He might be overcome by a rival, in which case Godhead would always be in peril. The affirmation that no one is worthy of worship beside Him means that He is so Perfect and His attributes are so excellent and exalted </a:t>
            </a:r>
            <a:r>
              <a:rPr lang="en-US" sz="1600" b="1" u="sng" dirty="0" smtClean="0">
                <a:solidFill>
                  <a:schemeClr val="tx1"/>
                </a:solidFill>
              </a:rPr>
              <a:t>that if we were to select a god out of the universe who would be equipped with perfect attributes</a:t>
            </a:r>
            <a:r>
              <a:rPr lang="en-US" sz="1600" dirty="0" smtClean="0">
                <a:solidFill>
                  <a:schemeClr val="tx1"/>
                </a:solidFill>
              </a:rPr>
              <a:t>, </a:t>
            </a:r>
            <a:endParaRPr lang="en-US" sz="1600" dirty="0">
              <a:solidFill>
                <a:schemeClr val="tx1"/>
              </a:solidFill>
            </a:endParaRPr>
          </a:p>
        </p:txBody>
      </p:sp>
      <p:sp>
        <p:nvSpPr>
          <p:cNvPr id="10" name="Vertical Scroll 9"/>
          <p:cNvSpPr/>
          <p:nvPr/>
        </p:nvSpPr>
        <p:spPr>
          <a:xfrm>
            <a:off x="4267200" y="914400"/>
            <a:ext cx="2743200" cy="396240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1"/>
                </a:solidFill>
              </a:rPr>
              <a:t>or were to contemplate in our minds the best and most exalted attributes that God should possess,… </a:t>
            </a:r>
            <a:r>
              <a:rPr lang="en-US" sz="1600" dirty="0" smtClean="0"/>
              <a:t>….</a:t>
            </a:r>
            <a:r>
              <a:rPr lang="en-US" sz="1600" b="1" u="sng" dirty="0" smtClean="0"/>
              <a:t>He would be more exalted than all our fancies</a:t>
            </a:r>
            <a:r>
              <a:rPr lang="en-US" sz="1600" dirty="0" smtClean="0"/>
              <a:t>. and… … no one can be more exalted. That is God, to associate anyone in Whose worship would be the greatest wrong. </a:t>
            </a:r>
            <a:endParaRPr lang="en-US" sz="1600" dirty="0"/>
          </a:p>
        </p:txBody>
      </p:sp>
      <p:sp>
        <p:nvSpPr>
          <p:cNvPr id="11" name="Rectangle 10"/>
          <p:cNvSpPr/>
          <p:nvPr/>
        </p:nvSpPr>
        <p:spPr>
          <a:xfrm>
            <a:off x="6248400" y="152400"/>
            <a:ext cx="2514600" cy="6858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Divine attributes</a:t>
            </a:r>
            <a:endParaRPr lang="en-US" b="1" dirty="0"/>
          </a:p>
        </p:txBody>
      </p:sp>
      <p:sp>
        <p:nvSpPr>
          <p:cNvPr id="13" name="Rectangle 12"/>
          <p:cNvSpPr/>
          <p:nvPr/>
        </p:nvSpPr>
        <p:spPr>
          <a:xfrm>
            <a:off x="6781800" y="3276600"/>
            <a:ext cx="2133600" cy="3352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solidFill>
                  <a:schemeClr val="tx1"/>
                </a:solidFill>
              </a:rPr>
              <a:t>He is </a:t>
            </a:r>
            <a:r>
              <a:rPr lang="en-US" sz="1600" b="1" u="sng" dirty="0" smtClean="0">
                <a:solidFill>
                  <a:schemeClr val="tx1"/>
                </a:solidFill>
              </a:rPr>
              <a:t>the Knower of the unseen</a:t>
            </a:r>
            <a:r>
              <a:rPr lang="en-US" sz="1600" dirty="0" smtClean="0">
                <a:solidFill>
                  <a:schemeClr val="tx1"/>
                </a:solidFill>
              </a:rPr>
              <a:t>, that is to say, He alone knows Himself. No one can comprehend His Being. We can comprehend the sun and the moon in their entirety, but we cannot comprehend God in His entirety.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b="1" dirty="0">
              <a:solidFill>
                <a:schemeClr val="bg1">
                  <a:lumMod val="50000"/>
                </a:schemeClr>
              </a:solidFill>
            </a:endParaRPr>
          </a:p>
          <a:p>
            <a:pPr algn="ctr">
              <a:defRPr/>
            </a:pPr>
            <a:endParaRPr lang="en-US" b="1" dirty="0">
              <a:solidFill>
                <a:schemeClr val="bg1">
                  <a:lumMod val="50000"/>
                </a:schemeClr>
              </a:solidFill>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b="1" dirty="0" smtClean="0">
              <a:solidFill>
                <a:schemeClr val="bg1">
                  <a:lumMod val="50000"/>
                </a:schemeClr>
              </a:solidFill>
            </a:endParaRPr>
          </a:p>
          <a:p>
            <a:pPr algn="ctr">
              <a:defRPr/>
            </a:pPr>
            <a:endParaRPr lang="en-US" b="1" dirty="0" smtClean="0">
              <a:solidFill>
                <a:schemeClr val="bg1">
                  <a:lumMod val="50000"/>
                </a:schemeClr>
              </a:solidFill>
            </a:endParaRPr>
          </a:p>
          <a:p>
            <a:pPr algn="ctr">
              <a:defRPr/>
            </a:pPr>
            <a:r>
              <a:rPr lang="en-US" b="1" dirty="0" smtClean="0">
                <a:solidFill>
                  <a:schemeClr val="bg1">
                    <a:lumMod val="50000"/>
                  </a:schemeClr>
                </a:solidFill>
              </a:rPr>
              <a:t>Prayers</a:t>
            </a:r>
            <a:endParaRPr lang="en-US" b="1" dirty="0">
              <a:solidFill>
                <a:schemeClr val="bg1">
                  <a:lumMod val="50000"/>
                </a:schemeClr>
              </a:solidFill>
            </a:endParaRPr>
          </a:p>
          <a:p>
            <a:pPr algn="ctr">
              <a:defRPr/>
            </a:pPr>
            <a:endParaRPr lang="en-US" b="1" dirty="0">
              <a:solidFill>
                <a:schemeClr val="bg1">
                  <a:lumMod val="50000"/>
                </a:schemeClr>
              </a:solidFill>
            </a:endParaRPr>
          </a:p>
          <a:p>
            <a:pPr algn="ctr">
              <a:defRPr/>
            </a:pPr>
            <a:endParaRPr lang="en-US" b="1" dirty="0">
              <a:solidFill>
                <a:schemeClr val="bg1">
                  <a:lumMod val="50000"/>
                </a:schemeClr>
              </a:solidFill>
            </a:endParaRPr>
          </a:p>
        </p:txBody>
      </p:sp>
      <p:sp>
        <p:nvSpPr>
          <p:cNvPr id="7" name="TextBox 6"/>
          <p:cNvSpPr txBox="1"/>
          <p:nvPr/>
        </p:nvSpPr>
        <p:spPr>
          <a:xfrm>
            <a:off x="304800" y="64008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13" name="Rectangle 12"/>
          <p:cNvSpPr/>
          <p:nvPr/>
        </p:nvSpPr>
        <p:spPr>
          <a:xfrm>
            <a:off x="1905000" y="76200"/>
            <a:ext cx="2438400" cy="477053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AE" sz="1600" b="1" dirty="0" smtClean="0"/>
              <a:t>عالم الشھادۃ </a:t>
            </a:r>
            <a:r>
              <a:rPr lang="en-US" sz="1600" dirty="0" smtClean="0"/>
              <a:t>that is He is </a:t>
            </a:r>
            <a:r>
              <a:rPr lang="en-US" sz="1600" b="1" u="sng" dirty="0" smtClean="0"/>
              <a:t>the Knower of the seen</a:t>
            </a:r>
            <a:r>
              <a:rPr lang="en-US" sz="1600" dirty="0" smtClean="0"/>
              <a:t>, that is to say, nothing is hidden from Him. It is not to be imagined that He should be unaware of anything. He has every particle of the universe within His sight; but man does not possess such comprehensive vision. </a:t>
            </a:r>
            <a:r>
              <a:rPr lang="en-US" sz="1600" b="1" u="sng" dirty="0" smtClean="0"/>
              <a:t>He knows when He might break up this system and bring about the </a:t>
            </a:r>
            <a:r>
              <a:rPr lang="en-US" sz="1600" b="1" u="sng" dirty="0" err="1" smtClean="0"/>
              <a:t>Judgement</a:t>
            </a:r>
            <a:r>
              <a:rPr lang="en-US" sz="1600" b="1" u="sng" dirty="0" smtClean="0"/>
              <a:t>.</a:t>
            </a:r>
            <a:r>
              <a:rPr lang="en-US" sz="1600" dirty="0" smtClean="0"/>
              <a:t> No one else knows when that would happen. It is God alone Who has knowledge of all those times.</a:t>
            </a:r>
            <a:endParaRPr lang="en-US" sz="1600" dirty="0"/>
          </a:p>
        </p:txBody>
      </p:sp>
      <p:sp>
        <p:nvSpPr>
          <p:cNvPr id="14" name="Rectangle 13"/>
          <p:cNvSpPr/>
          <p:nvPr/>
        </p:nvSpPr>
        <p:spPr>
          <a:xfrm>
            <a:off x="4419600" y="914400"/>
            <a:ext cx="2514600" cy="5791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Then it is said: </a:t>
            </a:r>
            <a:r>
              <a:rPr lang="ar-AE" sz="1600" b="1" dirty="0" smtClean="0"/>
              <a:t>ھو الرحمن </a:t>
            </a:r>
            <a:r>
              <a:rPr lang="en-US" sz="1600" dirty="0" smtClean="0"/>
              <a:t>He is </a:t>
            </a:r>
            <a:r>
              <a:rPr lang="en-US" sz="1600" b="1" u="sng" dirty="0" smtClean="0"/>
              <a:t>the Gracious One</a:t>
            </a:r>
            <a:r>
              <a:rPr lang="en-US" sz="1600" dirty="0" smtClean="0"/>
              <a:t>. This means that before the coming into being of animates and before any action proceeding from them, </a:t>
            </a:r>
            <a:r>
              <a:rPr lang="en-US" sz="1600" b="1" u="sng" dirty="0" smtClean="0"/>
              <a:t>out of His pure grace and not for any other purpose, nor as a reward for any action, He makes due provision for everyone</a:t>
            </a:r>
            <a:r>
              <a:rPr lang="en-US" sz="1600" dirty="0" smtClean="0"/>
              <a:t>; as for instance, He brought into being the sun and the earth …for our benefit before we came into being and before any action had proceeded from us. This Divine bounty is designated </a:t>
            </a:r>
            <a:r>
              <a:rPr lang="en-US" sz="1600" dirty="0" err="1" smtClean="0"/>
              <a:t>Rahmaniyyat</a:t>
            </a:r>
            <a:r>
              <a:rPr lang="en-US" sz="1600" dirty="0" smtClean="0"/>
              <a:t> in the Book of God, and on account of it God Almighty is called </a:t>
            </a:r>
            <a:r>
              <a:rPr lang="en-US" sz="1600" dirty="0" err="1" smtClean="0"/>
              <a:t>Rahman</a:t>
            </a:r>
            <a:r>
              <a:rPr lang="en-US" sz="1600" dirty="0" smtClean="0"/>
              <a:t>. </a:t>
            </a:r>
            <a:endParaRPr lang="en-US" sz="1600" b="1" u="sng" dirty="0"/>
          </a:p>
        </p:txBody>
      </p:sp>
      <p:sp>
        <p:nvSpPr>
          <p:cNvPr id="8" name="Rectangle 7"/>
          <p:cNvSpPr/>
          <p:nvPr/>
        </p:nvSpPr>
        <p:spPr>
          <a:xfrm>
            <a:off x="5943600" y="152400"/>
            <a:ext cx="2590800" cy="5334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Divine attributes</a:t>
            </a:r>
            <a:endParaRPr lang="en-US" b="1" dirty="0"/>
          </a:p>
        </p:txBody>
      </p:sp>
      <p:sp>
        <p:nvSpPr>
          <p:cNvPr id="9" name="Rectangle 8"/>
          <p:cNvSpPr/>
          <p:nvPr/>
        </p:nvSpPr>
        <p:spPr>
          <a:xfrm>
            <a:off x="7162800" y="3581400"/>
            <a:ext cx="1981200"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b="1" u="sng" dirty="0" smtClean="0"/>
              <a:t>He rewards righteous action richly </a:t>
            </a:r>
            <a:r>
              <a:rPr lang="en-US" sz="1600" dirty="0" smtClean="0"/>
              <a:t>and does not let go waste anyone’s effort. Then he said: </a:t>
            </a:r>
            <a:r>
              <a:rPr lang="ar-AE" sz="1600" dirty="0" smtClean="0"/>
              <a:t>ا</a:t>
            </a:r>
            <a:r>
              <a:rPr lang="ar-AE" sz="1600" b="1" dirty="0" smtClean="0"/>
              <a:t>لرحیم </a:t>
            </a:r>
            <a:r>
              <a:rPr lang="en-US" sz="1600" dirty="0" smtClean="0"/>
              <a:t>that is on account of this attribute He is called </a:t>
            </a:r>
            <a:r>
              <a:rPr lang="en-US" sz="1600" b="1" u="sng" dirty="0" err="1" smtClean="0"/>
              <a:t>Rahim</a:t>
            </a:r>
            <a:r>
              <a:rPr lang="en-US" sz="1600" dirty="0" smtClean="0"/>
              <a:t>, and the attribute is designated </a:t>
            </a:r>
            <a:r>
              <a:rPr lang="en-US" sz="1600" dirty="0" err="1" smtClean="0"/>
              <a:t>Rahimiyyat</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7" name="TextBox 6"/>
          <p:cNvSpPr txBox="1"/>
          <p:nvPr/>
        </p:nvSpPr>
        <p:spPr>
          <a:xfrm>
            <a:off x="228600" y="64008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8" name="Rectangle 7"/>
          <p:cNvSpPr/>
          <p:nvPr/>
        </p:nvSpPr>
        <p:spPr>
          <a:xfrm>
            <a:off x="4267200" y="304800"/>
            <a:ext cx="2133600" cy="4191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u="sng" dirty="0" smtClean="0"/>
              <a:t>Had He not been such a Creator, possessing all power, His kingdom would not have endured without injustice</a:t>
            </a:r>
            <a:r>
              <a:rPr lang="en-US" sz="1600" dirty="0" smtClean="0"/>
              <a:t>, </a:t>
            </a:r>
            <a:r>
              <a:rPr lang="en-US" sz="1600" dirty="0" err="1" smtClean="0"/>
              <a:t>i.e</a:t>
            </a:r>
            <a:r>
              <a:rPr lang="en-US" sz="1600" dirty="0" smtClean="0"/>
              <a:t> having forgiven and having bestowed salvation upon the people of the world once, how would He have acquired another world? Would He have sought to catch those upon whom He had already bestowed salvation …</a:t>
            </a:r>
            <a:endParaRPr lang="en-US" sz="1600" b="1" u="sng" dirty="0"/>
          </a:p>
        </p:txBody>
      </p:sp>
      <p:sp>
        <p:nvSpPr>
          <p:cNvPr id="9" name="Rectangle 8"/>
          <p:cNvSpPr/>
          <p:nvPr/>
        </p:nvSpPr>
        <p:spPr>
          <a:xfrm>
            <a:off x="1905000" y="0"/>
            <a:ext cx="2209800" cy="6553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i="1" dirty="0" smtClean="0"/>
              <a:t>‘…the Sovereign, the Holy One…’ </a:t>
            </a:r>
            <a:r>
              <a:rPr lang="en-US" sz="1600" i="1" u="sng" dirty="0" smtClean="0"/>
              <a:t>(59:24)</a:t>
            </a:r>
            <a:r>
              <a:rPr lang="en-US" sz="1600" i="1" dirty="0" smtClean="0"/>
              <a:t> </a:t>
            </a:r>
            <a:r>
              <a:rPr lang="en-US" sz="1600" dirty="0" smtClean="0"/>
              <a:t>That is, He is </a:t>
            </a:r>
            <a:r>
              <a:rPr lang="en-US" sz="1600" b="1" u="sng" dirty="0" smtClean="0"/>
              <a:t>the Sovereign </a:t>
            </a:r>
            <a:r>
              <a:rPr lang="en-US" sz="1600" dirty="0" smtClean="0"/>
              <a:t>without any default. It is obvious that human sovereignty is not without </a:t>
            </a:r>
            <a:r>
              <a:rPr lang="en-US" sz="1600" dirty="0" smtClean="0"/>
              <a:t>default. </a:t>
            </a:r>
            <a:r>
              <a:rPr lang="en-US" sz="1600" dirty="0" err="1" smtClean="0"/>
              <a:t>i.e</a:t>
            </a:r>
            <a:r>
              <a:rPr lang="en-US" sz="1600" dirty="0" smtClean="0"/>
              <a:t>, if all the </a:t>
            </a:r>
            <a:r>
              <a:rPr lang="en-US" sz="1600" dirty="0" smtClean="0"/>
              <a:t>subjects </a:t>
            </a:r>
            <a:r>
              <a:rPr lang="en-US" sz="1600" dirty="0" smtClean="0"/>
              <a:t>of an earthly sovereign were to leave their country and to migrate to another country, his sovereignty would come to an end. ..Or if the people were to enquire from him what is it that he possesses beyond that which they possess on account of which they should obey him…But God’s sovereignty is not subject to any default.</a:t>
            </a:r>
            <a:r>
              <a:rPr lang="en-US" sz="1600" b="1" u="sng" dirty="0" smtClean="0"/>
              <a:t> He can destroy everything in one instant and can create another kingdom.</a:t>
            </a:r>
            <a:r>
              <a:rPr lang="en-US" sz="1600" dirty="0" smtClean="0"/>
              <a:t> </a:t>
            </a:r>
            <a:endParaRPr lang="en-US" sz="1600" dirty="0"/>
          </a:p>
        </p:txBody>
      </p:sp>
      <p:sp>
        <p:nvSpPr>
          <p:cNvPr id="10" name="Rectangle 9"/>
          <p:cNvSpPr/>
          <p:nvPr/>
        </p:nvSpPr>
        <p:spPr>
          <a:xfrm>
            <a:off x="6705600" y="1676400"/>
            <a:ext cx="2133600" cy="5334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Divine attributes</a:t>
            </a:r>
            <a:endParaRPr lang="en-US" b="1" dirty="0"/>
          </a:p>
        </p:txBody>
      </p:sp>
      <p:sp>
        <p:nvSpPr>
          <p:cNvPr id="11" name="Rectangle 10"/>
          <p:cNvSpPr/>
          <p:nvPr/>
        </p:nvSpPr>
        <p:spPr>
          <a:xfrm>
            <a:off x="6705600" y="2438400"/>
            <a:ext cx="2133600" cy="4191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solidFill>
                  <a:schemeClr val="tx1"/>
                </a:solidFill>
              </a:rPr>
              <a:t>In such case, His Godhead would have proved defective and He would have become an imperfect ruler like earthly sovereigns …they cannot carry on without injustice, </a:t>
            </a:r>
            <a:r>
              <a:rPr lang="en-US" sz="1600" dirty="0" err="1" smtClean="0">
                <a:solidFill>
                  <a:schemeClr val="tx1"/>
                </a:solidFill>
              </a:rPr>
              <a:t>i.e</a:t>
            </a:r>
            <a:r>
              <a:rPr lang="en-US" sz="1600" dirty="0" smtClean="0">
                <a:solidFill>
                  <a:schemeClr val="tx1"/>
                </a:solidFill>
              </a:rPr>
              <a:t>…it is considered permissible to let the passengers of a small vessel be destroyed in order to secure the safety of a large vessel, but </a:t>
            </a:r>
            <a:r>
              <a:rPr lang="en-US" sz="1600" b="1" u="sng" dirty="0" smtClean="0">
                <a:solidFill>
                  <a:schemeClr val="tx1"/>
                </a:solidFill>
              </a:rPr>
              <a:t>God is under no such compulsion</a:t>
            </a:r>
            <a:r>
              <a:rPr lang="en-US" sz="1600" dirty="0" smtClean="0">
                <a:solidFill>
                  <a:schemeClr val="tx1"/>
                </a:solidFill>
              </a:rPr>
              <a:t>.</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 name="TextBox 7"/>
          <p:cNvSpPr txBox="1"/>
          <p:nvPr/>
        </p:nvSpPr>
        <p:spPr>
          <a:xfrm>
            <a:off x="4495800" y="6553201"/>
            <a:ext cx="1600200" cy="246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5" name="Rectangle 4"/>
          <p:cNvSpPr/>
          <p:nvPr/>
        </p:nvSpPr>
        <p:spPr>
          <a:xfrm>
            <a:off x="2057400" y="152400"/>
            <a:ext cx="6858000"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Divine attributes</a:t>
            </a:r>
            <a:endParaRPr lang="en-US" b="1" dirty="0"/>
          </a:p>
        </p:txBody>
      </p:sp>
      <p:graphicFrame>
        <p:nvGraphicFramePr>
          <p:cNvPr id="6" name="Diagram 5"/>
          <p:cNvGraphicFramePr/>
          <p:nvPr/>
        </p:nvGraphicFramePr>
        <p:xfrm>
          <a:off x="1828800" y="533400"/>
          <a:ext cx="7315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 name="TextBox 7"/>
          <p:cNvSpPr txBox="1"/>
          <p:nvPr/>
        </p:nvSpPr>
        <p:spPr>
          <a:xfrm>
            <a:off x="59436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7" name="Rectangle 6"/>
          <p:cNvSpPr/>
          <p:nvPr/>
        </p:nvSpPr>
        <p:spPr>
          <a:xfrm>
            <a:off x="4114800" y="1524000"/>
            <a:ext cx="2057400"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smtClean="0"/>
              <a:t>God is One Who is more powerful than all those who possess power. He is </a:t>
            </a:r>
            <a:r>
              <a:rPr lang="en-US" sz="1600" b="1" u="sng" dirty="0" smtClean="0"/>
              <a:t>the Mighty</a:t>
            </a:r>
            <a:r>
              <a:rPr lang="en-US" sz="1600" dirty="0" smtClean="0"/>
              <a:t>, Who is supreme over all. No one can apprehend Him or kill Him. Those who fall into such errors have not a true concept of God’s attributes.</a:t>
            </a:r>
            <a:endParaRPr lang="en-US" sz="1600" b="1" u="sng" dirty="0"/>
          </a:p>
        </p:txBody>
      </p:sp>
      <p:sp>
        <p:nvSpPr>
          <p:cNvPr id="10" name="Rectangle 9"/>
          <p:cNvSpPr/>
          <p:nvPr/>
        </p:nvSpPr>
        <p:spPr>
          <a:xfrm>
            <a:off x="6400800" y="1295400"/>
            <a:ext cx="2286000" cy="4953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u="sng" dirty="0" smtClean="0"/>
              <a:t>God is the </a:t>
            </a:r>
            <a:r>
              <a:rPr lang="en-US" sz="1600" b="1" u="sng" dirty="0" err="1" smtClean="0"/>
              <a:t>Bestower</a:t>
            </a:r>
            <a:r>
              <a:rPr lang="en-US" sz="1600" b="1" u="sng" dirty="0" smtClean="0"/>
              <a:t> of Security</a:t>
            </a:r>
            <a:r>
              <a:rPr lang="en-US" sz="1600" dirty="0" smtClean="0"/>
              <a:t> and sets forth proof of His attributes and His Unity. This is an indication that </a:t>
            </a:r>
            <a:r>
              <a:rPr lang="en-US" sz="1600" b="1" u="sng" dirty="0" smtClean="0"/>
              <a:t>he who believes in the True God is not embarrassed in any company, nor would he be remorseful in the presence of God, for he is equipped with strong proofs</a:t>
            </a:r>
            <a:r>
              <a:rPr lang="en-US" sz="1600" dirty="0" smtClean="0"/>
              <a:t>. But he who believes in a false god finds himself in great distress. He describes every senseless thing as a mystery so that he should not be laughed at and seeks to hide demonstrable errors.</a:t>
            </a:r>
            <a:endParaRPr lang="en-US" sz="1600" dirty="0"/>
          </a:p>
        </p:txBody>
      </p:sp>
      <p:sp>
        <p:nvSpPr>
          <p:cNvPr id="9" name="Rectangle 8"/>
          <p:cNvSpPr/>
          <p:nvPr/>
        </p:nvSpPr>
        <p:spPr>
          <a:xfrm>
            <a:off x="4191000" y="609600"/>
            <a:ext cx="2133600" cy="5334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Divine attributes</a:t>
            </a:r>
            <a:endParaRPr lang="en-US" b="1" dirty="0"/>
          </a:p>
        </p:txBody>
      </p:sp>
      <p:sp>
        <p:nvSpPr>
          <p:cNvPr id="12" name="Rectangle 11"/>
          <p:cNvSpPr/>
          <p:nvPr/>
        </p:nvSpPr>
        <p:spPr>
          <a:xfrm>
            <a:off x="1828800" y="381000"/>
            <a:ext cx="2133600" cy="4800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i="1" dirty="0" smtClean="0"/>
              <a:t>‘Master of the Day of </a:t>
            </a:r>
            <a:r>
              <a:rPr lang="en-US" sz="1600" i="1" dirty="0" err="1" smtClean="0"/>
              <a:t>Judgement</a:t>
            </a:r>
            <a:r>
              <a:rPr lang="en-US" sz="1600" i="1" dirty="0" smtClean="0"/>
              <a:t>’ </a:t>
            </a:r>
            <a:r>
              <a:rPr lang="en-US" sz="1600" i="1" u="sng" dirty="0" smtClean="0"/>
              <a:t>(1:4)</a:t>
            </a:r>
            <a:r>
              <a:rPr lang="en-US" sz="1600" dirty="0" smtClean="0"/>
              <a:t> That is, He is </a:t>
            </a:r>
            <a:r>
              <a:rPr lang="en-US" sz="1600" b="1" u="sng" dirty="0" smtClean="0"/>
              <a:t>Master of the Day of </a:t>
            </a:r>
            <a:r>
              <a:rPr lang="en-US" sz="1600" b="1" u="sng" dirty="0" err="1" smtClean="0"/>
              <a:t>Judgement</a:t>
            </a:r>
            <a:r>
              <a:rPr lang="en-US" sz="1600" b="1" u="sng" dirty="0" smtClean="0"/>
              <a:t>.</a:t>
            </a:r>
            <a:r>
              <a:rPr lang="en-US" sz="1600" dirty="0" smtClean="0"/>
              <a:t> This means that He keeps the recompense of everyone in His own hand. He has appointed no agent to whom He has committed the governance of the heavens and the earth, having withdrawn from it altogether, being no longer concerned with it, leaving to the agent the determination of all recompense at all times.</a:t>
            </a:r>
            <a:endParaRPr lang="en-US" sz="1600" b="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rPr>
              <a:t>Reality </a:t>
            </a:r>
            <a:r>
              <a:rPr lang="en-US" b="1" u="sng" dirty="0" smtClean="0">
                <a:solidFill>
                  <a:schemeClr val="tx1"/>
                </a:solidFill>
              </a:rPr>
              <a:t>and station of God</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7" name="TextBox 6"/>
          <p:cNvSpPr txBox="1"/>
          <p:nvPr/>
        </p:nvSpPr>
        <p:spPr>
          <a:xfrm>
            <a:off x="152400" y="64008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graphicFrame>
        <p:nvGraphicFramePr>
          <p:cNvPr id="8" name="Diagram 7"/>
          <p:cNvGraphicFramePr/>
          <p:nvPr/>
        </p:nvGraphicFramePr>
        <p:xfrm>
          <a:off x="2057400" y="381000"/>
          <a:ext cx="6858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7" name="TextBox 6"/>
          <p:cNvSpPr txBox="1"/>
          <p:nvPr/>
        </p:nvSpPr>
        <p:spPr>
          <a:xfrm>
            <a:off x="152400" y="64008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graphicFrame>
        <p:nvGraphicFramePr>
          <p:cNvPr id="8" name="Diagram 7"/>
          <p:cNvGraphicFramePr/>
          <p:nvPr/>
        </p:nvGraphicFramePr>
        <p:xfrm>
          <a:off x="1828800" y="152400"/>
          <a:ext cx="7315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276600" y="5181600"/>
            <a:ext cx="42672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u="sng" dirty="0" smtClean="0"/>
              <a:t>The life of every life, and the support of every being. </a:t>
            </a:r>
          </a:p>
          <a:p>
            <a:pPr algn="ctr"/>
            <a:r>
              <a:rPr lang="en-US" sz="1600" dirty="0" smtClean="0"/>
              <a:t>He is the Ever-Living, for if He were not Ever-Living, His worshippers would be apprehensive lest He should die before them..</a:t>
            </a:r>
            <a:r>
              <a:rPr lang="en-US" sz="1600" i="1" dirty="0" smtClean="0"/>
              <a:t>..’ </a:t>
            </a:r>
            <a:r>
              <a:rPr lang="en-US" sz="1600" dirty="0" smtClean="0"/>
              <a:t>(Philosophy of the Teachings of Islam, pp. 95-104)</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7" name="TextBox 6"/>
          <p:cNvSpPr txBox="1"/>
          <p:nvPr/>
        </p:nvSpPr>
        <p:spPr>
          <a:xfrm>
            <a:off x="228600" y="64770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endParaRPr lang="en-GB" sz="1000" dirty="0">
              <a:latin typeface="Ravie" pitchFamily="82" charset="0"/>
            </a:endParaRPr>
          </a:p>
        </p:txBody>
      </p:sp>
      <p:sp>
        <p:nvSpPr>
          <p:cNvPr id="13" name="Rectangle 12"/>
          <p:cNvSpPr/>
          <p:nvPr/>
        </p:nvSpPr>
        <p:spPr>
          <a:xfrm>
            <a:off x="1905000" y="0"/>
            <a:ext cx="2438400" cy="64940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smtClean="0"/>
              <a:t>‘The objective of all commandments of the religion of Islam is to elucidate the reality of the beauty that is inherent in the word ‘Islam’. </a:t>
            </a:r>
            <a:r>
              <a:rPr lang="en-US" sz="1600" b="1" u="sng" dirty="0" smtClean="0"/>
              <a:t>The Holy Qur’an comprises teachings which work towards endearing God</a:t>
            </a:r>
            <a:r>
              <a:rPr lang="en-US" sz="1600" dirty="0" smtClean="0"/>
              <a:t>. They exhibit His beauties and remind us of His beneficence, in as much as love is created either by the observation of beauty or by the remembrance of beneficence. </a:t>
            </a:r>
            <a:r>
              <a:rPr lang="en-US" sz="1600" b="1" u="sng" dirty="0" smtClean="0"/>
              <a:t>The Qur’an teaches that by virtue of His excellences God is One, without associate. </a:t>
            </a:r>
            <a:r>
              <a:rPr lang="en-US" sz="1600" dirty="0" smtClean="0"/>
              <a:t>He suffers from no defect. He comprehends all good qualities and manifests all holy powers</a:t>
            </a:r>
            <a:r>
              <a:rPr lang="en-US" sz="1600" b="1" u="sng" dirty="0" smtClean="0"/>
              <a:t>. He is the Originator of all creation and is the fountainhead of all grace…</a:t>
            </a:r>
            <a:endParaRPr lang="en-US" sz="1600" b="1" u="sng" dirty="0"/>
          </a:p>
        </p:txBody>
      </p:sp>
      <p:sp>
        <p:nvSpPr>
          <p:cNvPr id="14" name="Rectangle 13"/>
          <p:cNvSpPr/>
          <p:nvPr/>
        </p:nvSpPr>
        <p:spPr>
          <a:xfrm>
            <a:off x="4419600" y="0"/>
            <a:ext cx="2209800" cy="5029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u="sng" dirty="0" smtClean="0">
                <a:solidFill>
                  <a:schemeClr val="tx1"/>
                </a:solidFill>
              </a:rPr>
              <a:t>… He is near and yet far, and He is far and yet near. He is above all, but it cannot be said that there is someone below Him. He is more hidden than everything else is but it cannot be said that there is something more manifest than Him. He is Self-Existing in His Being and everything is alive through Him. He is Self-Sustaining and everything is sustained by Him. He supports everything and there is nothing that supports Him. </a:t>
            </a:r>
          </a:p>
          <a:p>
            <a:pPr algn="ctr"/>
            <a:endParaRPr lang="en-US" sz="1600" dirty="0">
              <a:solidFill>
                <a:schemeClr val="tx1"/>
              </a:solidFill>
            </a:endParaRPr>
          </a:p>
        </p:txBody>
      </p:sp>
      <p:sp>
        <p:nvSpPr>
          <p:cNvPr id="8" name="Rectangle 7"/>
          <p:cNvSpPr/>
          <p:nvPr/>
        </p:nvSpPr>
        <p:spPr>
          <a:xfrm>
            <a:off x="6781800" y="1981200"/>
            <a:ext cx="2057400" cy="4876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u="sng" dirty="0" smtClean="0">
                <a:solidFill>
                  <a:schemeClr val="tx1"/>
                </a:solidFill>
              </a:rPr>
              <a:t>There is nothing that has come into being on its own, or can live without Him on its own. He comprehends everything, but it cannot be said what is the nature of that comprehension. He is the Light of everything in heaven and earth and every light has shone forth from His hand and is a reflection of His Being. He is the Providence of the universe….</a:t>
            </a:r>
            <a:endParaRPr lang="en-US" sz="1600" b="1" u="sng"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828800" y="0"/>
            <a:ext cx="3657600" cy="65532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0" lang="en-GB" sz="16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endParaRPr>
          </a:p>
          <a:p>
            <a:pPr algn="ctr"/>
            <a:r>
              <a:rPr lang="en-US" sz="1600" dirty="0" smtClean="0">
                <a:solidFill>
                  <a:schemeClr val="tx1"/>
                </a:solidFill>
              </a:rPr>
              <a:t>His mercy is of two kinds. </a:t>
            </a:r>
            <a:r>
              <a:rPr lang="en-US" sz="1600" b="1" u="sng" dirty="0" smtClean="0">
                <a:solidFill>
                  <a:schemeClr val="tx1"/>
                </a:solidFill>
              </a:rPr>
              <a:t>One, which has been eternally manifested without being the result of any action on the part of anyone.</a:t>
            </a:r>
            <a:r>
              <a:rPr lang="en-US" sz="1600" dirty="0" smtClean="0">
                <a:solidFill>
                  <a:schemeClr val="tx1"/>
                </a:solidFill>
              </a:rPr>
              <a:t> </a:t>
            </a:r>
            <a:r>
              <a:rPr lang="en-US" sz="1600" dirty="0" err="1" smtClean="0">
                <a:solidFill>
                  <a:schemeClr val="tx1"/>
                </a:solidFill>
              </a:rPr>
              <a:t>i.e</a:t>
            </a:r>
            <a:r>
              <a:rPr lang="en-US" sz="1600" dirty="0" smtClean="0">
                <a:solidFill>
                  <a:schemeClr val="tx1"/>
                </a:solidFill>
              </a:rPr>
              <a:t>, heaven and earth, the sun, moon .. and all the particles of the universe which were created for our comfort, and all those things that were needed by us, were provided before our coming into being. ... Who can say that the sun was created on account of some action of his, or that the earth was created in consequence of some good action of his? </a:t>
            </a:r>
            <a:r>
              <a:rPr lang="en-US" sz="1600" b="1" u="sng" dirty="0" smtClean="0">
                <a:solidFill>
                  <a:schemeClr val="tx1"/>
                </a:solidFill>
              </a:rPr>
              <a:t>This is the mercy which came into operation before the creation of man and is not the result of anyone's actions. The second kind of Divine mercy comes into operation in consequence of human action</a:t>
            </a:r>
            <a:r>
              <a:rPr lang="en-US" sz="1200" b="1" u="sng" dirty="0" smtClean="0">
                <a:solidFill>
                  <a:schemeClr val="tx1"/>
                </a:solidFill>
              </a:rPr>
              <a:t>. </a:t>
            </a: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rPr>
              <a:t>Reality </a:t>
            </a:r>
            <a:r>
              <a:rPr lang="en-US" b="1" u="sng" dirty="0" smtClean="0">
                <a:solidFill>
                  <a:schemeClr val="tx1"/>
                </a:solidFill>
              </a:rPr>
              <a:t>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486400" y="457200"/>
            <a:ext cx="3200400" cy="64008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u="sng" dirty="0" smtClean="0"/>
              <a:t>….We </a:t>
            </a:r>
            <a:r>
              <a:rPr lang="en-US" sz="1600" b="1" u="sng" dirty="0" smtClean="0"/>
              <a:t>call thousands of blessings and peace and mercy on the Holy Prophet Muhammad, the chosen one [peace and blessings of Allah be on him] through whom we have found the Living God Who gives us proof of His existence through His Word</a:t>
            </a:r>
            <a:r>
              <a:rPr lang="en-US" sz="1600" dirty="0" smtClean="0"/>
              <a:t>. …We found the </a:t>
            </a:r>
            <a:r>
              <a:rPr lang="en-US" sz="1600" dirty="0" err="1" smtClean="0"/>
              <a:t>Messenger</a:t>
            </a:r>
            <a:r>
              <a:rPr lang="en-US" sz="1600" baseline="30000" dirty="0" err="1" smtClean="0"/>
              <a:t>sa</a:t>
            </a:r>
            <a:r>
              <a:rPr lang="en-US" sz="1600" dirty="0" err="1" smtClean="0"/>
              <a:t>who</a:t>
            </a:r>
            <a:r>
              <a:rPr lang="en-US" sz="1600" dirty="0" smtClean="0"/>
              <a:t> manifested God to us and we found the God Who created everything through His perfect power. ..</a:t>
            </a:r>
            <a:r>
              <a:rPr lang="en-US" sz="1600" b="1" u="sng" dirty="0" smtClean="0"/>
              <a:t>That True God of ours possesses numberless blessings, numberless powers, numberless beauties and beneficences. There is no other God beside Him’</a:t>
            </a:r>
            <a:endParaRPr lang="en-US" sz="1200" b="1" u="sng" dirty="0"/>
          </a:p>
        </p:txBody>
      </p:sp>
      <p:sp>
        <p:nvSpPr>
          <p:cNvPr id="8" name="TextBox 7"/>
          <p:cNvSpPr txBox="1"/>
          <p:nvPr/>
        </p:nvSpPr>
        <p:spPr>
          <a:xfrm>
            <a:off x="152400" y="63246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600200" y="0"/>
            <a:ext cx="4191000"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0" lang="en-GB" sz="16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endParaRPr>
          </a:p>
          <a:p>
            <a:pPr algn="ctr"/>
            <a:endParaRPr lang="en-US" sz="1600" dirty="0" smtClean="0">
              <a:solidFill>
                <a:schemeClr val="tx1"/>
              </a:solidFill>
            </a:endParaRPr>
          </a:p>
          <a:p>
            <a:pPr algn="ctr"/>
            <a:r>
              <a:rPr lang="en-US" sz="1600" dirty="0" smtClean="0">
                <a:solidFill>
                  <a:schemeClr val="tx1"/>
                </a:solidFill>
              </a:rPr>
              <a:t>‘</a:t>
            </a:r>
            <a:r>
              <a:rPr lang="en-US" sz="1600" b="1" u="sng" dirty="0" smtClean="0">
                <a:solidFill>
                  <a:schemeClr val="tx1"/>
                </a:solidFill>
              </a:rPr>
              <a:t>The Being of God is transcendental and beyond the beyond and is most secret and cannot be discovered by the power of human reasoning alone</a:t>
            </a:r>
            <a:r>
              <a:rPr lang="en-US" sz="1600" dirty="0" smtClean="0">
                <a:solidFill>
                  <a:schemeClr val="tx1"/>
                </a:solidFill>
              </a:rPr>
              <a:t>. No argument can prove it conclusively, inasmuch as reason can travel only so far that contemplating the universe it feels the need of a Creator. …. As the operation of reason is defective, incomplete and doubtful, a philosopher cannot recognize God purely through reason. Most people who try to determine the existence of God Almighty purely through the exercise of reason, in the end become atheists.... One of their arguments is that there are thousands of things in the world which have no use and the fashioning of which does not indicate the existence of a fashioner.... </a:t>
            </a:r>
            <a:r>
              <a:rPr lang="en-US" sz="1600" b="1" u="sng" dirty="0" smtClean="0">
                <a:solidFill>
                  <a:schemeClr val="tx1"/>
                </a:solidFill>
              </a:rPr>
              <a:t>lack of knowledge of something does not necessarily negate its existence.</a:t>
            </a:r>
          </a:p>
          <a:p>
            <a:pPr algn="ctr"/>
            <a:endParaRPr lang="en-US" sz="1600" dirty="0">
              <a:solidFill>
                <a:schemeClr val="tx1"/>
              </a:solidFill>
            </a:endParaRP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t>
            </a:r>
            <a:r>
              <a:rPr lang="en-US" b="1" u="sng" dirty="0" smtClean="0">
                <a:solidFill>
                  <a:schemeClr val="tx1"/>
                </a:solidFill>
              </a:rPr>
              <a:t>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334000" y="914400"/>
            <a:ext cx="3657600" cy="49530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There are millions of people in the world who regard themselves as very wise philosophers and who utterly deny the existence of God. It is obvious that if they had discovered a strong reason for the existence of God, they would not have denied it…. It is obvious, therefore, that </a:t>
            </a:r>
            <a:r>
              <a:rPr lang="en-US" sz="1600" b="1" u="sng" dirty="0" smtClean="0"/>
              <a:t>no one boarding the ark of the philosophers can find deliverance from the storm of doubts,</a:t>
            </a:r>
            <a:r>
              <a:rPr lang="en-US" sz="1600" dirty="0" smtClean="0"/>
              <a:t> but is bound to be drowned, and such a one would never have access to the drinking of pure Unity.</a:t>
            </a:r>
            <a:endParaRPr lang="en-US" sz="1600" b="1" u="sng" dirty="0"/>
          </a:p>
        </p:txBody>
      </p:sp>
      <p:sp>
        <p:nvSpPr>
          <p:cNvPr id="8" name="TextBox 7"/>
          <p:cNvSpPr txBox="1"/>
          <p:nvPr/>
        </p:nvSpPr>
        <p:spPr>
          <a:xfrm>
            <a:off x="152400" y="64008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6000" b="1" u="sng" dirty="0" smtClean="0">
                <a:solidFill>
                  <a:schemeClr val="accent6"/>
                </a:solidFill>
                <a:effectLst>
                  <a:outerShdw blurRad="38100" dist="38100" dir="2700000" algn="tl">
                    <a:srgbClr val="000000">
                      <a:alpha val="43137"/>
                    </a:srgbClr>
                  </a:outerShdw>
                </a:effectLst>
              </a:rPr>
              <a:t>Summary</a:t>
            </a:r>
            <a:endParaRPr lang="en-GB" sz="6000" b="1" u="sng" dirty="0">
              <a:solidFill>
                <a:schemeClr val="accent6"/>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676400" y="152400"/>
            <a:ext cx="4191000" cy="6477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sng" dirty="0" smtClean="0">
                <a:solidFill>
                  <a:schemeClr val="tx1"/>
                </a:solidFill>
              </a:rPr>
              <a:t>It is a false and stinking notion that belief in the Unity of God can be achieved otherwise than through the Holy Prophet [peace and blessings of Allah be on him]; nor can man achieve salvation without it</a:t>
            </a:r>
            <a:r>
              <a:rPr lang="en-US" sz="1600" dirty="0" smtClean="0">
                <a:solidFill>
                  <a:schemeClr val="tx1"/>
                </a:solidFill>
              </a:rPr>
              <a:t>. How can there be faith in the Unity of God unless there is perfect certainty with regard to His existence? Be sure, therefore, that belief in the Unity of God can be achieved only through a Prophet, as our Holy Prophet [peace and blessings of Allah be on him] convinced the atheists and pagans of Arabia of the existence of God Almighty by showing them thousands of heavenly signs. </a:t>
            </a:r>
            <a:r>
              <a:rPr lang="en-US" sz="1600" b="1" u="sng" dirty="0" smtClean="0">
                <a:solidFill>
                  <a:schemeClr val="tx1"/>
                </a:solidFill>
              </a:rPr>
              <a:t>Up till today, the true and perfect followers of the Holy Prophet [peace and blessings of Allah be on him] present those signs to the atheists. </a:t>
            </a:r>
            <a:endParaRPr lang="en-US" sz="1600" b="1" u="sng" dirty="0">
              <a:solidFill>
                <a:schemeClr val="tx1"/>
              </a:solidFill>
            </a:endParaRP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486400" y="1371600"/>
            <a:ext cx="3657600" cy="44958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u="sng" dirty="0" smtClean="0"/>
              <a:t>The truth is that till a person observes the living powers of the Living God, Satan does not depart from his heart, </a:t>
            </a:r>
            <a:r>
              <a:rPr lang="en-US" sz="1600" dirty="0" smtClean="0"/>
              <a:t>nor does true Unity enter into it, nor can he believe with certainty in the existence of God. </a:t>
            </a:r>
            <a:r>
              <a:rPr lang="en-US" sz="1600" b="1" u="sng" dirty="0" smtClean="0"/>
              <a:t>This holy and perfect Unity is appreciated only through the Holy Prophet [peace and blessings of Allah be on him]. </a:t>
            </a:r>
            <a:r>
              <a:rPr lang="en-US" sz="1200" dirty="0" smtClean="0"/>
              <a:t>(</a:t>
            </a:r>
            <a:r>
              <a:rPr lang="en-US" sz="1200" dirty="0" err="1" smtClean="0"/>
              <a:t>Haqiqat-ul-Wahi</a:t>
            </a:r>
            <a:r>
              <a:rPr lang="en-US" sz="1200" dirty="0" smtClean="0"/>
              <a:t>, </a:t>
            </a:r>
            <a:r>
              <a:rPr lang="en-US" sz="1200" dirty="0" err="1" smtClean="0"/>
              <a:t>Ruhani</a:t>
            </a:r>
            <a:r>
              <a:rPr lang="en-US" sz="1200" dirty="0" smtClean="0"/>
              <a:t> </a:t>
            </a:r>
            <a:r>
              <a:rPr lang="en-US" sz="1200" dirty="0" err="1" smtClean="0"/>
              <a:t>Khaza’in</a:t>
            </a:r>
            <a:r>
              <a:rPr lang="en-US" sz="1200" dirty="0" smtClean="0"/>
              <a:t>, Vol. 22, pp. 120-121, Essence of Islam, Vol. I, pp. 40-41)</a:t>
            </a:r>
            <a:endParaRPr lang="en-US" sz="1200" dirty="0">
              <a:solidFill>
                <a:schemeClr val="tx1"/>
              </a:solidFill>
            </a:endParaRPr>
          </a:p>
        </p:txBody>
      </p:sp>
      <p:sp>
        <p:nvSpPr>
          <p:cNvPr id="8" name="TextBox 7"/>
          <p:cNvSpPr txBox="1"/>
          <p:nvPr/>
        </p:nvSpPr>
        <p:spPr>
          <a:xfrm>
            <a:off x="152400" y="63246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193" name="Rectangle 1"/>
          <p:cNvSpPr>
            <a:spLocks noChangeArrowheads="1"/>
          </p:cNvSpPr>
          <p:nvPr/>
        </p:nvSpPr>
        <p:spPr bwMode="auto">
          <a:xfrm>
            <a:off x="2133600" y="152400"/>
            <a:ext cx="2590800" cy="600164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1600" dirty="0" smtClean="0"/>
              <a:t> </a:t>
            </a:r>
            <a:r>
              <a:rPr lang="en-US" sz="1600" b="1" u="sng" dirty="0" smtClean="0"/>
              <a:t>‘Our God possesses many wonders, but they are visible only to those who become His out of sincerity and loyalty. </a:t>
            </a:r>
            <a:r>
              <a:rPr lang="en-US" sz="1600" dirty="0" smtClean="0"/>
              <a:t>He does not disclose His wonders to those who do not believe in His Power and who are not sincere and loyal to Him. </a:t>
            </a:r>
            <a:r>
              <a:rPr lang="en-US" sz="1600" b="1" u="sng" dirty="0" smtClean="0"/>
              <a:t>How unfortunate is the man who does not know that he has a God Who has power to do all that He wills.</a:t>
            </a:r>
            <a:r>
              <a:rPr lang="en-US" sz="1600" dirty="0" smtClean="0"/>
              <a:t> </a:t>
            </a:r>
            <a:r>
              <a:rPr lang="en-US" sz="1600" b="1" u="sng" dirty="0" smtClean="0"/>
              <a:t>Our paradise lies in our God. Our highest delight is in our God for we have seen Him and have found every beauty in Him. </a:t>
            </a:r>
            <a:r>
              <a:rPr lang="en-US" sz="1600" dirty="0" smtClean="0"/>
              <a:t>This wealth is worth procuring though one might have to lay down one's life to procure it. This ruby is worth purchasing though one may have to lose oneself to acquire </a:t>
            </a:r>
            <a:r>
              <a:rPr lang="en-US" sz="1600" dirty="0" smtClean="0"/>
              <a:t>it</a:t>
            </a:r>
            <a:endParaRPr lang="en-US" sz="1600" dirty="0"/>
          </a:p>
        </p:txBody>
      </p:sp>
      <p:sp>
        <p:nvSpPr>
          <p:cNvPr id="6" name="Rectangle 5"/>
          <p:cNvSpPr/>
          <p:nvPr/>
        </p:nvSpPr>
        <p:spPr>
          <a:xfrm>
            <a:off x="5410200" y="2333685"/>
            <a:ext cx="243840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600" b="1" u="sng" dirty="0" smtClean="0"/>
              <a:t>O </a:t>
            </a:r>
            <a:r>
              <a:rPr lang="en-US" sz="1600" b="1" u="sng" dirty="0" smtClean="0"/>
              <a:t>ye, who are bereft! run to this fountain and it will satisfy you. It is the fountain of life that will save you. What shall I do, and how shall I impress the hearts with this good news, and by beating what drum shall I make the announcement that this is our God, so that people might hear? What remedy shall I apply to the ears of the people so that they should listen?’ </a:t>
            </a:r>
            <a:r>
              <a:rPr lang="en-US" sz="1600" dirty="0" smtClean="0"/>
              <a:t>(</a:t>
            </a:r>
            <a:r>
              <a:rPr lang="en-US" sz="1600" dirty="0" err="1" smtClean="0"/>
              <a:t>Kashti</a:t>
            </a:r>
            <a:r>
              <a:rPr lang="en-US" sz="1600" dirty="0" smtClean="0"/>
              <a:t> </a:t>
            </a:r>
            <a:r>
              <a:rPr lang="en-US" sz="1600" dirty="0" err="1" smtClean="0"/>
              <a:t>Nuh</a:t>
            </a:r>
            <a:r>
              <a:rPr lang="en-US" sz="1600" dirty="0" smtClean="0"/>
              <a:t>, </a:t>
            </a:r>
            <a:r>
              <a:rPr lang="en-US" sz="1600" dirty="0" err="1" smtClean="0"/>
              <a:t>Ruhani</a:t>
            </a:r>
            <a:r>
              <a:rPr lang="en-US" sz="1600" dirty="0" smtClean="0"/>
              <a:t> </a:t>
            </a:r>
            <a:r>
              <a:rPr lang="en-US" sz="1600" dirty="0" err="1" smtClean="0"/>
              <a:t>Khaza’in</a:t>
            </a:r>
            <a:r>
              <a:rPr lang="en-US" sz="1600" dirty="0" smtClean="0"/>
              <a:t>, Vol. 19, pp. 21-22 Essence of Islam, Vol. I, pp. 98-99)</a:t>
            </a:r>
            <a:r>
              <a:rPr lang="en-GB" sz="1600" dirty="0" smtClean="0"/>
              <a:t> 19) </a:t>
            </a:r>
            <a:endParaRPr lang="en-US" sz="1600" dirty="0"/>
          </a:p>
        </p:txBody>
      </p:sp>
      <p:sp>
        <p:nvSpPr>
          <p:cNvPr id="8" name="TextBox 7"/>
          <p:cNvSpPr txBox="1"/>
          <p:nvPr/>
        </p:nvSpPr>
        <p:spPr>
          <a:xfrm>
            <a:off x="29718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pic>
        <p:nvPicPr>
          <p:cNvPr id="4100" name="Picture 4" descr="Hazarat Mirza Ghulam Ahmad Qadiani (as) and Hazrat Mirza Masroor Ahmad ..."/>
          <p:cNvPicPr>
            <a:picLocks noChangeAspect="1" noChangeArrowheads="1"/>
          </p:cNvPicPr>
          <p:nvPr/>
        </p:nvPicPr>
        <p:blipFill>
          <a:blip r:embed="rId3" cstate="print"/>
          <a:srcRect/>
          <a:stretch>
            <a:fillRect/>
          </a:stretch>
        </p:blipFill>
        <p:spPr bwMode="auto">
          <a:xfrm>
            <a:off x="5105400" y="0"/>
            <a:ext cx="3204673" cy="228600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t>
            </a:r>
            <a:r>
              <a:rPr lang="en-US" b="1" u="sng" dirty="0" smtClean="0">
                <a:solidFill>
                  <a:schemeClr val="tx1"/>
                </a:solidFill>
              </a:rPr>
              <a:t>and station of God</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Attributes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Holy Prophet PBUH the path to the Living God</a:t>
            </a:r>
          </a:p>
          <a:p>
            <a:pPr algn="ctr">
              <a:defRPr/>
            </a:pPr>
            <a:endParaRPr lang="en-US" sz="1600" b="1" u="sng" dirty="0" smtClean="0">
              <a:solidFill>
                <a:schemeClr val="tx1"/>
              </a:solidFill>
            </a:endParaRPr>
          </a:p>
          <a:p>
            <a:pPr algn="ctr">
              <a:defRPr/>
            </a:pPr>
            <a:endParaRPr lang="en-US" sz="1600" b="1" u="sng" dirty="0" smtClean="0">
              <a:solidFill>
                <a:schemeClr val="tx1"/>
              </a:solidFill>
            </a:endParaRPr>
          </a:p>
          <a:p>
            <a:pPr algn="ctr">
              <a:defRPr/>
            </a:pPr>
            <a:r>
              <a:rPr lang="en-US" b="1" u="sng" dirty="0" smtClean="0">
                <a:solidFill>
                  <a:schemeClr val="tx1"/>
                </a:solidFill>
              </a:rPr>
              <a:t>Prayers</a:t>
            </a:r>
            <a:endParaRPr lang="en-US" sz="1600" b="1" u="sng" dirty="0">
              <a:solidFill>
                <a:schemeClr val="tx1"/>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4800600" y="1905000"/>
            <a:ext cx="2667000" cy="369332"/>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t>Prayers</a:t>
            </a:r>
            <a:endParaRPr lang="en-US" b="1" dirty="0"/>
          </a:p>
        </p:txBody>
      </p:sp>
      <p:sp>
        <p:nvSpPr>
          <p:cNvPr id="8" name="TextBox 7"/>
          <p:cNvSpPr txBox="1"/>
          <p:nvPr/>
        </p:nvSpPr>
        <p:spPr>
          <a:xfrm>
            <a:off x="152400" y="64770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9" name="Rectangle 8"/>
          <p:cNvSpPr/>
          <p:nvPr/>
        </p:nvSpPr>
        <p:spPr>
          <a:xfrm>
            <a:off x="3886200" y="2667000"/>
            <a:ext cx="2286000" cy="3539430"/>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smtClean="0"/>
              <a:t>In following the Imam of the age and true and ardent devotee of the Holy Prophet (peace and blessings of Allah be on him) </a:t>
            </a:r>
            <a:r>
              <a:rPr lang="en-US" sz="1600" b="1" u="sng" dirty="0" smtClean="0"/>
              <a:t>may God enable us to take the message of the Living God to the world and may we make them </a:t>
            </a:r>
            <a:r>
              <a:rPr lang="en-US" sz="1600" b="1" u="sng" dirty="0" err="1" smtClean="0"/>
              <a:t>realise</a:t>
            </a:r>
            <a:r>
              <a:rPr lang="en-US" sz="1600" b="1" u="sng" dirty="0" smtClean="0"/>
              <a:t> about the Living God</a:t>
            </a:r>
            <a:r>
              <a:rPr lang="en-US" sz="1600" dirty="0" smtClean="0"/>
              <a:t>, Who still listens and shows signs and that they should return to Him. </a:t>
            </a:r>
            <a:endParaRPr lang="en-US" sz="1600" b="1" u="sng" dirty="0"/>
          </a:p>
        </p:txBody>
      </p:sp>
      <p:sp>
        <p:nvSpPr>
          <p:cNvPr id="10" name="Rectangle 9"/>
          <p:cNvSpPr/>
          <p:nvPr/>
        </p:nvSpPr>
        <p:spPr>
          <a:xfrm>
            <a:off x="6324600" y="2667000"/>
            <a:ext cx="2209800" cy="35814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u="sng" dirty="0" smtClean="0">
                <a:solidFill>
                  <a:schemeClr val="tx1"/>
                </a:solidFill>
              </a:rPr>
              <a:t>May we too forge a living relationship with God and practice His teachings and worship Him and have correct insight of His attributes and become recipients of His blessings and may we and our generations be protected against associating partners with God.</a:t>
            </a:r>
            <a:endParaRPr lang="en-US" sz="1600" b="1" dirty="0">
              <a:solidFill>
                <a:schemeClr val="tx1"/>
              </a:solidFill>
            </a:endParaRPr>
          </a:p>
        </p:txBody>
      </p:sp>
      <p:pic>
        <p:nvPicPr>
          <p:cNvPr id="2050" name="Picture 2" descr="http://ts3.mm.bing.net/th?id=HN.608045495241671374&amp;pid=15.1"/>
          <p:cNvPicPr>
            <a:picLocks noChangeAspect="1" noChangeArrowheads="1"/>
          </p:cNvPicPr>
          <p:nvPr/>
        </p:nvPicPr>
        <p:blipFill>
          <a:blip r:embed="rId3" cstate="print"/>
          <a:srcRect/>
          <a:stretch>
            <a:fillRect/>
          </a:stretch>
        </p:blipFill>
        <p:spPr bwMode="auto">
          <a:xfrm>
            <a:off x="1828800" y="0"/>
            <a:ext cx="2057400" cy="2857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t>
            </a:r>
            <a:r>
              <a:rPr lang="en-US" b="1" u="sng" dirty="0" smtClean="0">
                <a:solidFill>
                  <a:schemeClr val="tx1"/>
                </a:solidFill>
              </a:rPr>
              <a:t>and station </a:t>
            </a:r>
            <a:r>
              <a:rPr lang="en-US" b="1" u="sng" dirty="0" smtClean="0">
                <a:solidFill>
                  <a:schemeClr val="tx1"/>
                </a:solidFill>
              </a:rPr>
              <a:t>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dirty="0" smtClean="0">
                <a:solidFill>
                  <a:schemeClr val="bg1">
                    <a:lumMod val="50000"/>
                  </a:schemeClr>
                </a:solidFill>
              </a:rPr>
              <a:t>Unity of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All Powerful God</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Divine Attributes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a:t>
            </a:r>
            <a:r>
              <a:rPr lang="en-US" b="1" dirty="0" smtClean="0">
                <a:solidFill>
                  <a:schemeClr val="bg1">
                    <a:lumMod val="50000"/>
                  </a:schemeClr>
                </a:solidFill>
              </a:rPr>
              <a:t>Living </a:t>
            </a:r>
            <a:r>
              <a:rPr lang="en-US" b="1" dirty="0" smtClean="0">
                <a:solidFill>
                  <a:schemeClr val="bg1">
                    <a:lumMod val="50000"/>
                  </a:schemeClr>
                </a:solidFill>
              </a:rPr>
              <a:t>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10" name="TextBox 9"/>
          <p:cNvSpPr txBox="1"/>
          <p:nvPr/>
        </p:nvSpPr>
        <p:spPr>
          <a:xfrm>
            <a:off x="2286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12" name="Rounded Rectangle 11"/>
          <p:cNvSpPr/>
          <p:nvPr/>
        </p:nvSpPr>
        <p:spPr>
          <a:xfrm>
            <a:off x="1981200" y="0"/>
            <a:ext cx="6248400" cy="1676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The reality and station of Allah the Exalted, the station by virtue of which He is the Possessor of all powers and The One, the Creator of all creations and while everything will perish, Allah is above it.</a:t>
            </a:r>
            <a:endParaRPr lang="en-US" b="1" dirty="0"/>
          </a:p>
        </p:txBody>
      </p:sp>
      <p:sp>
        <p:nvSpPr>
          <p:cNvPr id="9" name="Rectangle 8"/>
          <p:cNvSpPr/>
          <p:nvPr/>
        </p:nvSpPr>
        <p:spPr>
          <a:xfrm>
            <a:off x="1828800" y="1828800"/>
            <a:ext cx="16764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1600" dirty="0" smtClean="0"/>
              <a:t>Now the only source to reach the God of this universe is the Holy Prophet (peace and blessings of Allah be on him). </a:t>
            </a:r>
            <a:endParaRPr lang="en-US" sz="1600" dirty="0"/>
          </a:p>
        </p:txBody>
      </p:sp>
      <p:sp>
        <p:nvSpPr>
          <p:cNvPr id="13" name="Rectangle 12"/>
          <p:cNvSpPr/>
          <p:nvPr/>
        </p:nvSpPr>
        <p:spPr>
          <a:xfrm>
            <a:off x="3886200" y="2819400"/>
            <a:ext cx="1905000" cy="3429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dirty="0" smtClean="0"/>
              <a:t>In order to appreciate the power of God one must turn to God in complete sincerity and worship Him. If this is done, God runs to embrace His servants and showers them with His blessings.</a:t>
            </a:r>
            <a:endParaRPr lang="en-US" sz="1600" dirty="0"/>
          </a:p>
        </p:txBody>
      </p:sp>
      <p:sp>
        <p:nvSpPr>
          <p:cNvPr id="14" name="Rectangle 13"/>
          <p:cNvSpPr/>
          <p:nvPr/>
        </p:nvSpPr>
        <p:spPr>
          <a:xfrm>
            <a:off x="6096000" y="2819400"/>
            <a:ext cx="1905000" cy="3429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600" b="1" u="sng" dirty="0" smtClean="0"/>
              <a:t>The Promised Messiah (on whom be peace) asked us with great anguish to connect to God in this manner</a:t>
            </a:r>
            <a:r>
              <a:rPr lang="en-US" sz="1600" b="1" dirty="0" smtClean="0"/>
              <a:t> and thus adorn our life in this world as well as in the Hereafter.</a:t>
            </a:r>
            <a:endParaRPr lang="en-U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r>
              <a:rPr lang="en-US" b="1" u="sng" dirty="0" smtClean="0">
                <a:solidFill>
                  <a:schemeClr val="tx1"/>
                </a:solidFill>
              </a:rPr>
              <a:t>Reality </a:t>
            </a:r>
            <a:r>
              <a:rPr lang="en-US" b="1" u="sng" dirty="0" smtClean="0">
                <a:solidFill>
                  <a:schemeClr val="tx1"/>
                </a:solidFill>
              </a:rPr>
              <a:t>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dirty="0" smtClean="0">
                <a:solidFill>
                  <a:schemeClr val="bg1">
                    <a:lumMod val="50000"/>
                  </a:schemeClr>
                </a:solidFill>
              </a:rPr>
              <a:t>Unity of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All Powerful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 name="TextBox 7"/>
          <p:cNvSpPr txBox="1"/>
          <p:nvPr/>
        </p:nvSpPr>
        <p:spPr>
          <a:xfrm>
            <a:off x="30480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smtClean="0">
                <a:latin typeface="Ravie" pitchFamily="82" charset="0"/>
              </a:rPr>
              <a:t>18</a:t>
            </a:r>
            <a:r>
              <a:rPr lang="en-GB" sz="1000" baseline="30000" smtClean="0">
                <a:latin typeface="Ravie" pitchFamily="82" charset="0"/>
              </a:rPr>
              <a:t>th</a:t>
            </a:r>
            <a:r>
              <a:rPr lang="en-GB" sz="1000" smtClean="0">
                <a:latin typeface="Ravie" pitchFamily="82" charset="0"/>
              </a:rPr>
              <a:t>  </a:t>
            </a:r>
            <a:r>
              <a:rPr lang="en-GB" sz="1000" dirty="0" smtClean="0">
                <a:latin typeface="Ravie" pitchFamily="82" charset="0"/>
              </a:rPr>
              <a:t>April 2014</a:t>
            </a:r>
            <a:endParaRPr lang="en-GB" sz="1000" dirty="0">
              <a:latin typeface="Ravie" pitchFamily="82" charset="0"/>
            </a:endParaRPr>
          </a:p>
        </p:txBody>
      </p:sp>
      <p:sp>
        <p:nvSpPr>
          <p:cNvPr id="9" name="Vertical Scroll 8"/>
          <p:cNvSpPr/>
          <p:nvPr/>
        </p:nvSpPr>
        <p:spPr>
          <a:xfrm>
            <a:off x="1905000" y="152400"/>
            <a:ext cx="3581400" cy="57912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 ‘</a:t>
            </a:r>
            <a:r>
              <a:rPr lang="en-US" sz="1600" b="1" u="sng" dirty="0" smtClean="0">
                <a:solidFill>
                  <a:schemeClr val="tx1"/>
                </a:solidFill>
              </a:rPr>
              <a:t>God is the light of the heavens and the earth. </a:t>
            </a:r>
            <a:r>
              <a:rPr lang="en-US" sz="1600" dirty="0" smtClean="0">
                <a:solidFill>
                  <a:schemeClr val="tx1"/>
                </a:solidFill>
              </a:rPr>
              <a:t>Every light that is visible on the heights or in the valleys, whether in souls or in bodies, whether personal or impersonal, whether apparent or hidden, whether in the mind or outside it, is a bounty of His grace. … the general grace of the Lord of the worlds envelops everything and nothing is deprived of that grace</a:t>
            </a:r>
            <a:r>
              <a:rPr lang="en-US" sz="1600" b="1" u="sng" dirty="0" smtClean="0">
                <a:solidFill>
                  <a:schemeClr val="tx1"/>
                </a:solidFill>
              </a:rPr>
              <a:t>. He is the source of all grace, the ultimate cause of all lights and the fountainhead of all mercies.</a:t>
            </a:r>
            <a:r>
              <a:rPr lang="en-US" sz="1600" dirty="0" smtClean="0">
                <a:solidFill>
                  <a:schemeClr val="tx1"/>
                </a:solidFill>
              </a:rPr>
              <a:t> His Being is the support of the universe and is the refuge of all high and low. </a:t>
            </a:r>
            <a:endParaRPr lang="en-US" sz="1600" dirty="0">
              <a:solidFill>
                <a:schemeClr val="tx1"/>
              </a:solidFill>
            </a:endParaRPr>
          </a:p>
        </p:txBody>
      </p:sp>
      <p:sp>
        <p:nvSpPr>
          <p:cNvPr id="10" name="Vertical Scroll 9"/>
          <p:cNvSpPr/>
          <p:nvPr/>
        </p:nvSpPr>
        <p:spPr>
          <a:xfrm>
            <a:off x="4953000" y="1676400"/>
            <a:ext cx="2819400" cy="48768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u="sng" dirty="0" smtClean="0"/>
              <a:t>He it is Who brought everything out of the darkness of nothingness and bestowed upon everything the mantle of being</a:t>
            </a:r>
            <a:r>
              <a:rPr lang="en-US" sz="1600" dirty="0" smtClean="0"/>
              <a:t>. No other being than Him is in himself present and eternal or is not the recipient of His grace. Earth and heaven, man and animals, stones and trees, souls and bodies, have all come into existence by His grace.’</a:t>
            </a:r>
            <a:endParaRPr lang="en-US" sz="1600" dirty="0"/>
          </a:p>
        </p:txBody>
      </p:sp>
      <p:sp>
        <p:nvSpPr>
          <p:cNvPr id="11" name="Rectangle 10"/>
          <p:cNvSpPr/>
          <p:nvPr/>
        </p:nvSpPr>
        <p:spPr>
          <a:xfrm>
            <a:off x="5943600" y="304800"/>
            <a:ext cx="2514600"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u="sng" dirty="0" smtClean="0"/>
              <a:t>Realty of God</a:t>
            </a:r>
          </a:p>
          <a:p>
            <a:pPr algn="ctr"/>
            <a:r>
              <a:rPr lang="en-US" b="1" u="sng" dirty="0" smtClean="0"/>
              <a:t> as presented by Islam</a:t>
            </a:r>
            <a:endParaRPr lang="en-US" b="1" u="sng" dirty="0"/>
          </a:p>
        </p:txBody>
      </p:sp>
      <p:sp>
        <p:nvSpPr>
          <p:cNvPr id="12" name="Rectangle 11"/>
          <p:cNvSpPr/>
          <p:nvPr/>
        </p:nvSpPr>
        <p:spPr>
          <a:xfrm>
            <a:off x="7620000" y="4876800"/>
            <a:ext cx="1066800" cy="1828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a:t>
            </a:r>
            <a:r>
              <a:rPr lang="en-US" sz="1200" dirty="0" err="1" smtClean="0"/>
              <a:t>Barahin</a:t>
            </a:r>
            <a:r>
              <a:rPr lang="en-US" sz="1200" dirty="0" smtClean="0"/>
              <a:t>-e-</a:t>
            </a:r>
            <a:r>
              <a:rPr lang="en-US" sz="1200" dirty="0" err="1" smtClean="0"/>
              <a:t>Ahmadiyya</a:t>
            </a:r>
            <a:r>
              <a:rPr lang="en-US" sz="1200" dirty="0" smtClean="0"/>
              <a:t>, </a:t>
            </a:r>
            <a:r>
              <a:rPr lang="en-US" sz="1200" dirty="0" err="1" smtClean="0"/>
              <a:t>Ruhani</a:t>
            </a:r>
            <a:r>
              <a:rPr lang="en-US" sz="1200" dirty="0" smtClean="0"/>
              <a:t> </a:t>
            </a:r>
            <a:r>
              <a:rPr lang="en-US" sz="1200" dirty="0" err="1" smtClean="0"/>
              <a:t>Khaza’in</a:t>
            </a:r>
            <a:r>
              <a:rPr lang="en-US" sz="1200" dirty="0" smtClean="0"/>
              <a:t>, Vol. 1, pp. 191-192, footnote, Essence of Islam, Vol. I, p. 38)</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rPr>
              <a:t>Reality </a:t>
            </a:r>
            <a:r>
              <a:rPr lang="en-US" b="1" u="sng" dirty="0" smtClean="0">
                <a:solidFill>
                  <a:schemeClr val="tx1"/>
                </a:solidFill>
              </a:rPr>
              <a:t>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All Powerful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b="1" dirty="0" smtClean="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1828800" y="1676400"/>
          <a:ext cx="7315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8006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5" name="Rounded Rectangle 4"/>
          <p:cNvSpPr/>
          <p:nvPr/>
        </p:nvSpPr>
        <p:spPr>
          <a:xfrm>
            <a:off x="2286000" y="152400"/>
            <a:ext cx="6096000" cy="1524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Unity of God</a:t>
            </a:r>
          </a:p>
          <a:p>
            <a:pPr algn="ctr"/>
            <a:r>
              <a:rPr lang="en-US" b="1" dirty="0" smtClean="0"/>
              <a:t>‘Association can be of four types. </a:t>
            </a:r>
          </a:p>
          <a:p>
            <a:pPr algn="ctr"/>
            <a:r>
              <a:rPr lang="en-US" b="1" dirty="0" smtClean="0"/>
              <a:t>It could be in respect of number, rank, descent, or action and effect. </a:t>
            </a:r>
          </a:p>
          <a:p>
            <a:pPr lvl="0" algn="ctr"/>
            <a:r>
              <a:rPr lang="en-US" b="1" dirty="0" smtClean="0"/>
              <a:t> </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r>
              <a:rPr lang="en-US" b="1" u="sng" dirty="0" smtClean="0">
                <a:solidFill>
                  <a:schemeClr val="tx1"/>
                </a:solidFill>
              </a:rPr>
              <a:t>Reality </a:t>
            </a:r>
            <a:r>
              <a:rPr lang="en-US" b="1" u="sng" dirty="0" smtClean="0">
                <a:solidFill>
                  <a:schemeClr val="tx1"/>
                </a:solidFill>
              </a:rPr>
              <a:t>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All Powerful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 name="TextBox 7"/>
          <p:cNvSpPr txBox="1"/>
          <p:nvPr/>
        </p:nvSpPr>
        <p:spPr>
          <a:xfrm>
            <a:off x="152400" y="6400800"/>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5" name="Rounded Rectangle 4"/>
          <p:cNvSpPr/>
          <p:nvPr/>
        </p:nvSpPr>
        <p:spPr>
          <a:xfrm>
            <a:off x="2286000" y="152400"/>
            <a:ext cx="6096000" cy="1295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Unity of God</a:t>
            </a:r>
          </a:p>
          <a:p>
            <a:pPr algn="ctr"/>
            <a:r>
              <a:rPr lang="en-US" b="1" dirty="0" smtClean="0"/>
              <a:t>‘Association can be of four types. </a:t>
            </a:r>
          </a:p>
          <a:p>
            <a:pPr algn="ctr"/>
            <a:r>
              <a:rPr lang="en-US" b="1" dirty="0" smtClean="0"/>
              <a:t>It could be in respect of number, rank, descent, or action and effect. </a:t>
            </a:r>
          </a:p>
          <a:p>
            <a:pPr lvl="0" algn="ctr"/>
            <a:r>
              <a:rPr lang="en-US" b="1" dirty="0" smtClean="0"/>
              <a:t> </a:t>
            </a:r>
            <a:endParaRPr lang="en-US" b="1" dirty="0"/>
          </a:p>
        </p:txBody>
      </p:sp>
      <p:graphicFrame>
        <p:nvGraphicFramePr>
          <p:cNvPr id="6" name="Diagram 5"/>
          <p:cNvGraphicFramePr/>
          <p:nvPr/>
        </p:nvGraphicFramePr>
        <p:xfrm>
          <a:off x="1828800" y="1524000"/>
          <a:ext cx="7315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1752600" y="1102578"/>
            <a:ext cx="2514600" cy="5755422"/>
          </a:xfrm>
          <a:prstGeom prst="rect">
            <a:avLst/>
          </a:prstGeom>
          <a:ln>
            <a:solidFill>
              <a:srgbClr val="232C12"/>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dirty="0" smtClean="0"/>
              <a:t>This means that:</a:t>
            </a:r>
          </a:p>
          <a:p>
            <a:pPr algn="ctr"/>
            <a:r>
              <a:rPr lang="en-US" sz="1600" dirty="0" smtClean="0"/>
              <a:t> </a:t>
            </a:r>
            <a:r>
              <a:rPr lang="en-US" sz="1600" b="1" u="sng" dirty="0" smtClean="0"/>
              <a:t>Your God is One in His Being and in His attributes</a:t>
            </a:r>
            <a:r>
              <a:rPr lang="en-US" sz="1600" dirty="0" smtClean="0"/>
              <a:t>. No other being is eternal and everlasting and self-existing like His Being, nor are the attributes of any being like His attributes. </a:t>
            </a:r>
          </a:p>
          <a:p>
            <a:pPr algn="ctr"/>
            <a:r>
              <a:rPr lang="en-US" sz="1600" dirty="0" smtClean="0"/>
              <a:t>A person's knowledge needs a teacher and yet is limited. </a:t>
            </a:r>
            <a:r>
              <a:rPr lang="en-US" sz="1600" b="1" u="sng" dirty="0" smtClean="0"/>
              <a:t>God's knowledge </a:t>
            </a:r>
            <a:r>
              <a:rPr lang="en-US" sz="1600" dirty="0" smtClean="0"/>
              <a:t>needs no teacher and is unlimited.</a:t>
            </a:r>
          </a:p>
          <a:p>
            <a:pPr algn="ctr"/>
            <a:r>
              <a:rPr lang="en-US" sz="1600" dirty="0" smtClean="0"/>
              <a:t> A person's hearing is dependent upon air and is limited, but </a:t>
            </a:r>
            <a:r>
              <a:rPr lang="en-US" sz="1600" b="1" u="sng" dirty="0" smtClean="0"/>
              <a:t>God's hearing </a:t>
            </a:r>
            <a:r>
              <a:rPr lang="en-US" sz="1600" dirty="0" smtClean="0"/>
              <a:t>is inherent and is unlimited. </a:t>
            </a:r>
          </a:p>
          <a:p>
            <a:pPr algn="ctr"/>
            <a:r>
              <a:rPr lang="en-US" sz="1600" dirty="0" smtClean="0"/>
              <a:t>A person's seeing is dependent upon the light of the sun or some other light and is limited, but </a:t>
            </a:r>
            <a:r>
              <a:rPr lang="en-US" sz="1600" b="1" u="sng" dirty="0" smtClean="0"/>
              <a:t>God's seeing</a:t>
            </a:r>
            <a:r>
              <a:rPr lang="en-US" sz="1600" dirty="0" smtClean="0"/>
              <a:t> is by His inherent light and is unlimited. </a:t>
            </a:r>
          </a:p>
        </p:txBody>
      </p:sp>
      <p:sp>
        <p:nvSpPr>
          <p:cNvPr id="10" name="Rectangle 9"/>
          <p:cNvSpPr/>
          <p:nvPr/>
        </p:nvSpPr>
        <p:spPr>
          <a:xfrm>
            <a:off x="4495800" y="1143000"/>
            <a:ext cx="2438400" cy="55092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smtClean="0"/>
              <a:t>The power of man to create is dependent upon some matter, needs time and is limited. </a:t>
            </a:r>
          </a:p>
          <a:p>
            <a:pPr algn="ctr"/>
            <a:r>
              <a:rPr lang="en-US" sz="1600" b="1" u="sng" dirty="0" smtClean="0"/>
              <a:t>God's power to create </a:t>
            </a:r>
            <a:r>
              <a:rPr lang="en-US" sz="1600" dirty="0" smtClean="0"/>
              <a:t>is neither dependent on any matter nor does it need time and is unlimited. All His attributes are without equal and as He has no equal in His Being, no one is His equal in His attributes. If one of His attributes were to be defective, all His attributes would be defective and therefore </a:t>
            </a:r>
            <a:r>
              <a:rPr lang="en-US" sz="1600" b="1" u="sng" dirty="0" smtClean="0"/>
              <a:t>His Unity cannot be established unless He were without any equal in His attributes as He is without any equal in His Being. </a:t>
            </a:r>
            <a:endParaRPr lang="en-US" sz="1600" b="1" u="sng" dirty="0"/>
          </a:p>
        </p:txBody>
      </p:sp>
      <p:sp>
        <p:nvSpPr>
          <p:cNvPr id="11" name="TextBox 10"/>
          <p:cNvSpPr txBox="1"/>
          <p:nvPr/>
        </p:nvSpPr>
        <p:spPr>
          <a:xfrm>
            <a:off x="152400" y="6611779"/>
            <a:ext cx="1447800" cy="246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
        <p:nvSpPr>
          <p:cNvPr id="7" name="Rounded Rectangle 6"/>
          <p:cNvSpPr/>
          <p:nvPr/>
        </p:nvSpPr>
        <p:spPr>
          <a:xfrm>
            <a:off x="2209800" y="0"/>
            <a:ext cx="6096000" cy="10668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i="1" dirty="0" smtClean="0"/>
              <a:t>‘Say, He is Allah, the One; Allah, the Independent and Besought of all. He begets not, nor is He begotten; And there is none like unto Him.’ (112:2-5)</a:t>
            </a:r>
            <a:endParaRPr lang="en-US" b="1" i="1" dirty="0"/>
          </a:p>
        </p:txBody>
      </p:sp>
      <p:sp>
        <p:nvSpPr>
          <p:cNvPr id="9" name="Rectangle 8"/>
          <p:cNvSpPr/>
          <p:nvPr/>
        </p:nvSpPr>
        <p:spPr>
          <a:xfrm>
            <a:off x="7162800" y="3200400"/>
            <a:ext cx="1828800" cy="3657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He is not anyone's son, nor is anyone His son. He is Self-Sufficient and needs neither father nor son. This is the Unity which the Holy Qur’an teaches and which is the basis of our faith.’ </a:t>
            </a:r>
          </a:p>
          <a:p>
            <a:pPr algn="ctr"/>
            <a:r>
              <a:rPr lang="en-US" sz="1200" dirty="0" smtClean="0"/>
              <a:t>(Lecture Lahore, </a:t>
            </a:r>
            <a:r>
              <a:rPr lang="en-US" sz="1200" dirty="0" err="1" smtClean="0"/>
              <a:t>Ruhani</a:t>
            </a:r>
            <a:r>
              <a:rPr lang="en-US" sz="1200" dirty="0" smtClean="0"/>
              <a:t> </a:t>
            </a:r>
            <a:r>
              <a:rPr lang="en-US" sz="1200" dirty="0" err="1" smtClean="0"/>
              <a:t>Khaza’in</a:t>
            </a:r>
            <a:r>
              <a:rPr lang="en-US" sz="1200" dirty="0" smtClean="0"/>
              <a:t>, Vol. 20, pp. 152-155, Essence of Islam, Vol. I, pp. 46-47)</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All Powerful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2057400" y="685800"/>
          <a:ext cx="6934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1905000" y="76200"/>
            <a:ext cx="6629400" cy="457199"/>
            <a:chOff x="0" y="66159"/>
            <a:chExt cx="6096000" cy="558635"/>
          </a:xfrm>
        </p:grpSpPr>
        <p:sp>
          <p:nvSpPr>
            <p:cNvPr id="11" name="Rounded Rectangle 10"/>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12"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a:r>
                <a:rPr lang="en-US" sz="2000" dirty="0" smtClean="0"/>
                <a:t> </a:t>
              </a:r>
              <a:r>
                <a:rPr lang="en-US" sz="2000" b="1" dirty="0" smtClean="0"/>
                <a:t>The reasoning behind Unity of God</a:t>
              </a:r>
              <a:r>
                <a:rPr lang="en-US" sz="2000" dirty="0" smtClean="0"/>
                <a:t> </a:t>
              </a:r>
              <a:endParaRPr lang="en-US" sz="2000" b="1" dirty="0"/>
            </a:p>
          </p:txBody>
        </p:sp>
      </p:grpSp>
      <p:sp>
        <p:nvSpPr>
          <p:cNvPr id="13" name="TextBox 12"/>
          <p:cNvSpPr txBox="1"/>
          <p:nvPr/>
        </p:nvSpPr>
        <p:spPr>
          <a:xfrm>
            <a:off x="1524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Reality and station of God</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r>
              <a:rPr lang="en-US" b="1" u="sng" dirty="0" smtClean="0">
                <a:solidFill>
                  <a:schemeClr val="tx1"/>
                </a:solidFill>
              </a:rPr>
              <a:t>Unity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All Powerful God</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Divine Attributes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Holy Prophet PBUH the path to the Living God</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r>
              <a:rPr lang="en-US" b="1" dirty="0" smtClean="0">
                <a:solidFill>
                  <a:schemeClr val="bg1">
                    <a:lumMod val="50000"/>
                  </a:schemeClr>
                </a:solidFill>
              </a:rPr>
              <a:t>Prayers</a:t>
            </a: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pSp>
        <p:nvGrpSpPr>
          <p:cNvPr id="2" name="Group 9"/>
          <p:cNvGrpSpPr/>
          <p:nvPr/>
        </p:nvGrpSpPr>
        <p:grpSpPr>
          <a:xfrm>
            <a:off x="2057400" y="228600"/>
            <a:ext cx="6629400" cy="558635"/>
            <a:chOff x="0" y="66159"/>
            <a:chExt cx="6096000" cy="558635"/>
          </a:xfrm>
        </p:grpSpPr>
        <p:sp>
          <p:nvSpPr>
            <p:cNvPr id="11" name="Rounded Rectangle 10"/>
            <p:cNvSpPr/>
            <p:nvPr/>
          </p:nvSpPr>
          <p:spPr>
            <a:xfrm>
              <a:off x="0" y="66159"/>
              <a:ext cx="6096000" cy="558635"/>
            </a:xfrm>
            <a:prstGeom prst="roundRect">
              <a:avLst/>
            </a:prstGeom>
          </p:spPr>
          <p:style>
            <a:lnRef idx="0">
              <a:schemeClr val="accent6"/>
            </a:lnRef>
            <a:fillRef idx="3">
              <a:schemeClr val="accent6"/>
            </a:fillRef>
            <a:effectRef idx="3">
              <a:schemeClr val="accent6"/>
            </a:effectRef>
            <a:fontRef idx="minor">
              <a:schemeClr val="lt1"/>
            </a:fontRef>
          </p:style>
        </p:sp>
        <p:sp>
          <p:nvSpPr>
            <p:cNvPr id="12" name="Rounded Rectangle 4"/>
            <p:cNvSpPr/>
            <p:nvPr/>
          </p:nvSpPr>
          <p:spPr>
            <a:xfrm>
              <a:off x="27270" y="93429"/>
              <a:ext cx="6041460" cy="504095"/>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38100" tIns="38100" rIns="38100" bIns="38100" numCol="1" spcCol="1270" anchor="ctr" anchorCtr="0">
              <a:noAutofit/>
            </a:bodyPr>
            <a:lstStyle/>
            <a:p>
              <a:pPr lvl="0" algn="ctr"/>
              <a:r>
                <a:rPr lang="en-US" sz="2000" dirty="0" smtClean="0"/>
                <a:t> </a:t>
              </a:r>
              <a:r>
                <a:rPr lang="en-US" sz="2000" b="1" dirty="0" smtClean="0"/>
                <a:t> God, the Possessor of all powers</a:t>
              </a:r>
              <a:endParaRPr lang="en-US" sz="2000" b="1" dirty="0"/>
            </a:p>
          </p:txBody>
        </p:sp>
      </p:grpSp>
      <p:sp>
        <p:nvSpPr>
          <p:cNvPr id="13" name="TextBox 12"/>
          <p:cNvSpPr txBox="1"/>
          <p:nvPr/>
        </p:nvSpPr>
        <p:spPr>
          <a:xfrm>
            <a:off x="152400" y="6611779"/>
            <a:ext cx="144302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18</a:t>
            </a:r>
            <a:r>
              <a:rPr lang="en-GB" sz="1000" baseline="30000" dirty="0" smtClean="0">
                <a:latin typeface="Ravie" pitchFamily="82" charset="0"/>
              </a:rPr>
              <a:t>th</a:t>
            </a:r>
            <a:r>
              <a:rPr lang="en-GB" sz="1000" dirty="0" smtClean="0">
                <a:latin typeface="Ravie" pitchFamily="82" charset="0"/>
              </a:rPr>
              <a:t>  April 2014</a:t>
            </a:r>
          </a:p>
        </p:txBody>
      </p:sp>
      <p:graphicFrame>
        <p:nvGraphicFramePr>
          <p:cNvPr id="10" name="Diagram 9"/>
          <p:cNvGraphicFramePr/>
          <p:nvPr/>
        </p:nvGraphicFramePr>
        <p:xfrm>
          <a:off x="2133600" y="762000"/>
          <a:ext cx="6553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4419</Words>
  <Application>Microsoft Office PowerPoint</Application>
  <PresentationFormat>On-screen Show (4:3)</PresentationFormat>
  <Paragraphs>548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Summary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Saiha</dc:creator>
  <cp:lastModifiedBy>Saiha</cp:lastModifiedBy>
  <cp:revision>138</cp:revision>
  <dcterms:created xsi:type="dcterms:W3CDTF">2014-03-01T08:46:20Z</dcterms:created>
  <dcterms:modified xsi:type="dcterms:W3CDTF">2014-04-19T14:14:17Z</dcterms:modified>
</cp:coreProperties>
</file>