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87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6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83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5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6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3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49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23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4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4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4F759-857E-433C-A290-40BF111BBFA0}" type="datetimeFigureOut">
              <a:rPr lang="en-GB" smtClean="0"/>
              <a:t>17/12/2014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5A8E1-8837-49B2-827F-9349E2799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50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90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59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3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89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44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72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229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50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38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630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02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164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453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28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94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74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36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04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56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66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385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Ahmad</dc:creator>
  <cp:lastModifiedBy>Mohammad Ahmad</cp:lastModifiedBy>
  <cp:revision>1</cp:revision>
  <dcterms:created xsi:type="dcterms:W3CDTF">2014-12-17T03:33:30Z</dcterms:created>
  <dcterms:modified xsi:type="dcterms:W3CDTF">2014-12-17T03:33:59Z</dcterms:modified>
</cp:coreProperties>
</file>