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layout7.xml" ContentType="application/vnd.openxmlformats-officedocument.drawingml.diagramLayout+xml"/>
  <Override PartName="/ppt/notesSlides/notesSlide16.xml" ContentType="application/vnd.openxmlformats-officedocument.presentationml.notesSlide+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328" r:id="rId4"/>
    <p:sldId id="323" r:id="rId5"/>
    <p:sldId id="317" r:id="rId6"/>
    <p:sldId id="276" r:id="rId7"/>
    <p:sldId id="305" r:id="rId8"/>
    <p:sldId id="263" r:id="rId9"/>
    <p:sldId id="316" r:id="rId10"/>
    <p:sldId id="318" r:id="rId11"/>
    <p:sldId id="279" r:id="rId12"/>
    <p:sldId id="324" r:id="rId13"/>
    <p:sldId id="325" r:id="rId14"/>
    <p:sldId id="326" r:id="rId15"/>
    <p:sldId id="319" r:id="rId16"/>
    <p:sldId id="315" r:id="rId17"/>
    <p:sldId id="288" r:id="rId18"/>
    <p:sldId id="306" r:id="rId19"/>
    <p:sldId id="274" r:id="rId20"/>
    <p:sldId id="327" r:id="rId21"/>
    <p:sldId id="29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2C1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9" autoAdjust="0"/>
    <p:restoredTop sz="94660"/>
  </p:normalViewPr>
  <p:slideViewPr>
    <p:cSldViewPr>
      <p:cViewPr varScale="1">
        <p:scale>
          <a:sx n="99" d="100"/>
          <a:sy n="99" d="100"/>
        </p:scale>
        <p:origin x="-21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iagrams/_rels/data8.xml.rels><?xml version="1.0" encoding="UTF-8" standalone="yes"?>
<Relationships xmlns="http://schemas.openxmlformats.org/package/2006/relationships"><Relationship Id="rId1" Type="http://schemas.openxmlformats.org/officeDocument/2006/relationships/hyperlink" Target="http://tilaw.at/29:70" TargetMode="External"/></Relationships>
</file>

<file path=ppt/diagrams/_rels/drawing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iagrams/_rels/drawing8.xml.rels><?xml version="1.0" encoding="UTF-8" standalone="yes"?>
<Relationships xmlns="http://schemas.openxmlformats.org/package/2006/relationships"><Relationship Id="rId1" Type="http://schemas.openxmlformats.org/officeDocument/2006/relationships/hyperlink" Target="http://tilaw.at/29:70" TargetMode="External"/></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F00A89-8937-4EDC-9489-8CF7B2D72FE9}" type="doc">
      <dgm:prSet loTypeId="urn:microsoft.com/office/officeart/2008/layout/CaptionedPictures" loCatId="picture" qsTypeId="urn:microsoft.com/office/officeart/2005/8/quickstyle/3d1" qsCatId="3D" csTypeId="urn:microsoft.com/office/officeart/2005/8/colors/accent4_4" csCatId="accent4" phldr="1"/>
      <dgm:spPr/>
      <dgm:t>
        <a:bodyPr/>
        <a:lstStyle/>
        <a:p>
          <a:endParaRPr lang="en-GB"/>
        </a:p>
      </dgm:t>
    </dgm:pt>
    <dgm:pt modelId="{264E70E1-CD4C-46EF-875B-D3F40DB7849B}">
      <dgm:prSet phldrT="[Text]"/>
      <dgm:spPr/>
      <dgm:t>
        <a:bodyPr/>
        <a:lstStyle/>
        <a:p>
          <a:r>
            <a:rPr lang="en-GB" dirty="0" smtClean="0">
              <a:solidFill>
                <a:schemeClr val="accent6"/>
              </a:solidFill>
              <a:latin typeface="Algerian" pitchFamily="82" charset="0"/>
            </a:rPr>
            <a:t>Sermon Delivered by Hadhrat Mirza Masroor Ahmad (aba); Head of the Ahmadiyya Muslim Community </a:t>
          </a:r>
          <a:endParaRPr lang="en-GB" dirty="0">
            <a:solidFill>
              <a:schemeClr val="accent6"/>
            </a:solidFill>
          </a:endParaRPr>
        </a:p>
      </dgm:t>
    </dgm:pt>
    <dgm:pt modelId="{34988439-1F3F-4811-A04B-7BBB55D9FF4C}" type="parTrans" cxnId="{1404F691-29E0-4D15-9E97-F140841E1B06}">
      <dgm:prSet/>
      <dgm:spPr/>
      <dgm:t>
        <a:bodyPr/>
        <a:lstStyle/>
        <a:p>
          <a:endParaRPr lang="en-GB">
            <a:solidFill>
              <a:schemeClr val="accent1">
                <a:lumMod val="50000"/>
              </a:schemeClr>
            </a:solidFill>
          </a:endParaRPr>
        </a:p>
      </dgm:t>
    </dgm:pt>
    <dgm:pt modelId="{9406882D-4097-4CAC-AAD0-E88C28A93332}" type="sibTrans" cxnId="{1404F691-29E0-4D15-9E97-F140841E1B06}">
      <dgm:prSet/>
      <dgm:spPr/>
      <dgm:t>
        <a:bodyPr/>
        <a:lstStyle/>
        <a:p>
          <a:endParaRPr lang="en-GB">
            <a:solidFill>
              <a:schemeClr val="accent1">
                <a:lumMod val="50000"/>
              </a:schemeClr>
            </a:solidFill>
          </a:endParaRPr>
        </a:p>
      </dgm:t>
    </dgm:pt>
    <dgm:pt modelId="{9DA9AF87-23A4-4111-9012-0EA5027D8580}">
      <dgm:prSet phldrT="[Text]"/>
      <dgm:spPr/>
      <dgm:t>
        <a:bodyPr/>
        <a:lstStyle/>
        <a:p>
          <a:r>
            <a:rPr lang="en-GB" dirty="0" smtClean="0">
              <a:solidFill>
                <a:schemeClr val="accent6"/>
              </a:solidFill>
              <a:latin typeface="Algerian" pitchFamily="82" charset="0"/>
            </a:rPr>
            <a:t>relayed live all across the globe</a:t>
          </a:r>
          <a:endParaRPr lang="en-GB" dirty="0">
            <a:solidFill>
              <a:schemeClr val="accent6"/>
            </a:solidFill>
          </a:endParaRPr>
        </a:p>
      </dgm:t>
    </dgm:pt>
    <dgm:pt modelId="{6EEBE4CA-72DA-4C4D-BE78-B0D3F2E42483}" type="parTrans" cxnId="{BE07A472-6544-4BAA-A41F-24138050B549}">
      <dgm:prSet/>
      <dgm:spPr/>
      <dgm:t>
        <a:bodyPr/>
        <a:lstStyle/>
        <a:p>
          <a:endParaRPr lang="en-GB">
            <a:solidFill>
              <a:schemeClr val="accent1">
                <a:lumMod val="50000"/>
              </a:schemeClr>
            </a:solidFill>
          </a:endParaRPr>
        </a:p>
      </dgm:t>
    </dgm:pt>
    <dgm:pt modelId="{741BBC67-3923-47C6-8756-7B79B1F943D4}" type="sibTrans" cxnId="{BE07A472-6544-4BAA-A41F-24138050B549}">
      <dgm:prSet/>
      <dgm:spPr/>
      <dgm:t>
        <a:bodyPr/>
        <a:lstStyle/>
        <a:p>
          <a:endParaRPr lang="en-GB">
            <a:solidFill>
              <a:schemeClr val="accent1">
                <a:lumMod val="50000"/>
              </a:schemeClr>
            </a:solidFill>
          </a:endParaRPr>
        </a:p>
      </dgm:t>
    </dgm:pt>
    <dgm:pt modelId="{F4E68341-6E00-41D5-97C7-76897593384A}" type="pres">
      <dgm:prSet presAssocID="{FDF00A89-8937-4EDC-9489-8CF7B2D72FE9}" presName="Name0" presStyleCnt="0">
        <dgm:presLayoutVars>
          <dgm:chMax/>
          <dgm:chPref/>
          <dgm:dir/>
        </dgm:presLayoutVars>
      </dgm:prSet>
      <dgm:spPr/>
      <dgm:t>
        <a:bodyPr/>
        <a:lstStyle/>
        <a:p>
          <a:endParaRPr lang="en-GB"/>
        </a:p>
      </dgm:t>
    </dgm:pt>
    <dgm:pt modelId="{6E55E781-D4DB-4807-B7BE-64E662AC80C9}" type="pres">
      <dgm:prSet presAssocID="{264E70E1-CD4C-46EF-875B-D3F40DB7849B}" presName="composite" presStyleCnt="0">
        <dgm:presLayoutVars>
          <dgm:chMax val="1"/>
          <dgm:chPref val="1"/>
        </dgm:presLayoutVars>
      </dgm:prSet>
      <dgm:spPr/>
      <dgm:t>
        <a:bodyPr/>
        <a:lstStyle/>
        <a:p>
          <a:endParaRPr lang="en-GB"/>
        </a:p>
      </dgm:t>
    </dgm:pt>
    <dgm:pt modelId="{3240EB63-2A49-474D-B11B-D5482D8B4668}" type="pres">
      <dgm:prSet presAssocID="{264E70E1-CD4C-46EF-875B-D3F40DB7849B}" presName="Accent" presStyleLbl="trAlignAcc1" presStyleIdx="0" presStyleCnt="2" custLinFactNeighborX="-43519" custLinFactNeighborY="-5614">
        <dgm:presLayoutVars>
          <dgm:chMax val="0"/>
          <dgm:chPref val="0"/>
        </dgm:presLayoutVars>
        <dgm:style>
          <a:lnRef idx="2">
            <a:schemeClr val="accent6"/>
          </a:lnRef>
          <a:fillRef idx="1">
            <a:schemeClr val="lt1"/>
          </a:fillRef>
          <a:effectRef idx="0">
            <a:schemeClr val="accent6"/>
          </a:effectRef>
          <a:fontRef idx="minor">
            <a:schemeClr val="dk1"/>
          </a:fontRef>
        </dgm:style>
      </dgm:prSet>
      <dgm:spPr/>
      <dgm:t>
        <a:bodyPr/>
        <a:lstStyle/>
        <a:p>
          <a:endParaRPr lang="en-GB"/>
        </a:p>
      </dgm:t>
    </dgm:pt>
    <dgm:pt modelId="{58465105-5177-4ABB-A381-0BD2F6D1C2B0}" type="pres">
      <dgm:prSet presAssocID="{264E70E1-CD4C-46EF-875B-D3F40DB7849B}" presName="Image" presStyleLbl="alignImgPlace1" presStyleIdx="0" presStyleCnt="2">
        <dgm:presLayoutVars>
          <dgm:chMax val="0"/>
          <dgm:chPref val="0"/>
        </dgm:presLayoutVars>
      </dgm:prSet>
      <dgm:spPr>
        <a:blipFill rotWithShape="1">
          <a:blip xmlns:r="http://schemas.openxmlformats.org/officeDocument/2006/relationships" r:embed="rId1"/>
          <a:stretch>
            <a:fillRect/>
          </a:stretch>
        </a:blipFill>
      </dgm:spPr>
      <dgm:t>
        <a:bodyPr/>
        <a:lstStyle/>
        <a:p>
          <a:endParaRPr lang="en-GB"/>
        </a:p>
      </dgm:t>
    </dgm:pt>
    <dgm:pt modelId="{E3905903-5157-4284-8DF6-CBAC5C152552}" type="pres">
      <dgm:prSet presAssocID="{264E70E1-CD4C-46EF-875B-D3F40DB7849B}" presName="ChildComposite" presStyleCnt="0"/>
      <dgm:spPr/>
      <dgm:t>
        <a:bodyPr/>
        <a:lstStyle/>
        <a:p>
          <a:endParaRPr lang="en-GB"/>
        </a:p>
      </dgm:t>
    </dgm:pt>
    <dgm:pt modelId="{E9ACB8D5-6DC6-49A7-B4C9-53E37FF65FC8}" type="pres">
      <dgm:prSet presAssocID="{264E70E1-CD4C-46EF-875B-D3F40DB7849B}" presName="Child" presStyleLbl="node1" presStyleIdx="0" presStyleCnt="0">
        <dgm:presLayoutVars>
          <dgm:chMax val="0"/>
          <dgm:chPref val="0"/>
          <dgm:bulletEnabled val="1"/>
        </dgm:presLayoutVars>
      </dgm:prSet>
      <dgm:spPr/>
      <dgm:t>
        <a:bodyPr/>
        <a:lstStyle/>
        <a:p>
          <a:endParaRPr lang="en-GB"/>
        </a:p>
      </dgm:t>
    </dgm:pt>
    <dgm:pt modelId="{C4B4C11E-6BAA-4C72-A56F-9071BB938DD7}" type="pres">
      <dgm:prSet presAssocID="{264E70E1-CD4C-46EF-875B-D3F40DB7849B}" presName="Parent" presStyleLbl="revTx" presStyleIdx="0" presStyleCnt="2">
        <dgm:presLayoutVars>
          <dgm:chMax val="1"/>
          <dgm:chPref val="0"/>
          <dgm:bulletEnabled val="1"/>
        </dgm:presLayoutVars>
      </dgm:prSet>
      <dgm:spPr/>
      <dgm:t>
        <a:bodyPr/>
        <a:lstStyle/>
        <a:p>
          <a:endParaRPr lang="en-GB"/>
        </a:p>
      </dgm:t>
    </dgm:pt>
    <dgm:pt modelId="{F6E3B1BC-2B1A-4191-9101-2FBBF5DAF98E}" type="pres">
      <dgm:prSet presAssocID="{9406882D-4097-4CAC-AAD0-E88C28A93332}" presName="sibTrans" presStyleCnt="0"/>
      <dgm:spPr/>
      <dgm:t>
        <a:bodyPr/>
        <a:lstStyle/>
        <a:p>
          <a:endParaRPr lang="en-GB"/>
        </a:p>
      </dgm:t>
    </dgm:pt>
    <dgm:pt modelId="{1FCB2C7C-BD6D-429B-9AFD-20CD2B227BBB}" type="pres">
      <dgm:prSet presAssocID="{9DA9AF87-23A4-4111-9012-0EA5027D8580}" presName="composite" presStyleCnt="0">
        <dgm:presLayoutVars>
          <dgm:chMax val="1"/>
          <dgm:chPref val="1"/>
        </dgm:presLayoutVars>
      </dgm:prSet>
      <dgm:spPr/>
      <dgm:t>
        <a:bodyPr/>
        <a:lstStyle/>
        <a:p>
          <a:endParaRPr lang="en-GB"/>
        </a:p>
      </dgm:t>
    </dgm:pt>
    <dgm:pt modelId="{3DE5B57E-114F-4FF8-9D70-4BE25F781A05}" type="pres">
      <dgm:prSet presAssocID="{9DA9AF87-23A4-4111-9012-0EA5027D8580}" presName="Accent" presStyleLbl="trAlignAcc1" presStyleIdx="1" presStyleCnt="2" custLinFactNeighborX="454" custLinFactNeighborY="-4005">
        <dgm:presLayoutVars>
          <dgm:chMax val="0"/>
          <dgm:chPref val="0"/>
        </dgm:presLayoutVars>
        <dgm:style>
          <a:lnRef idx="2">
            <a:schemeClr val="accent6"/>
          </a:lnRef>
          <a:fillRef idx="1">
            <a:schemeClr val="lt1"/>
          </a:fillRef>
          <a:effectRef idx="0">
            <a:schemeClr val="accent6"/>
          </a:effectRef>
          <a:fontRef idx="minor">
            <a:schemeClr val="dk1"/>
          </a:fontRef>
        </dgm:style>
      </dgm:prSet>
      <dgm:spPr/>
      <dgm:t>
        <a:bodyPr/>
        <a:lstStyle/>
        <a:p>
          <a:endParaRPr lang="en-GB"/>
        </a:p>
      </dgm:t>
    </dgm:pt>
    <dgm:pt modelId="{968040A9-DF6B-4684-9655-04DF4619CF89}" type="pres">
      <dgm:prSet presAssocID="{9DA9AF87-23A4-4111-9012-0EA5027D8580}" presName="Image" presStyleLbl="alignImgPlace1" presStyleIdx="1" presStyleCnt="2">
        <dgm:presLayoutVars>
          <dgm:chMax val="0"/>
          <dgm:chPref val="0"/>
        </dgm:presLayoutVars>
      </dgm:prSet>
      <dgm:spPr>
        <a:blipFill rotWithShape="1">
          <a:blip xmlns:r="http://schemas.openxmlformats.org/officeDocument/2006/relationships" r:embed="rId2"/>
          <a:stretch>
            <a:fillRect/>
          </a:stretch>
        </a:blipFill>
      </dgm:spPr>
      <dgm:t>
        <a:bodyPr/>
        <a:lstStyle/>
        <a:p>
          <a:endParaRPr lang="en-GB"/>
        </a:p>
      </dgm:t>
    </dgm:pt>
    <dgm:pt modelId="{90A99322-2102-4E26-BED2-11539E5E076A}" type="pres">
      <dgm:prSet presAssocID="{9DA9AF87-23A4-4111-9012-0EA5027D8580}" presName="ChildComposite" presStyleCnt="0"/>
      <dgm:spPr/>
      <dgm:t>
        <a:bodyPr/>
        <a:lstStyle/>
        <a:p>
          <a:endParaRPr lang="en-GB"/>
        </a:p>
      </dgm:t>
    </dgm:pt>
    <dgm:pt modelId="{5532637A-3B58-4E1C-958D-A4F65221B30B}" type="pres">
      <dgm:prSet presAssocID="{9DA9AF87-23A4-4111-9012-0EA5027D8580}" presName="Child" presStyleLbl="node1" presStyleIdx="0" presStyleCnt="0">
        <dgm:presLayoutVars>
          <dgm:chMax val="0"/>
          <dgm:chPref val="0"/>
          <dgm:bulletEnabled val="1"/>
        </dgm:presLayoutVars>
      </dgm:prSet>
      <dgm:spPr/>
      <dgm:t>
        <a:bodyPr/>
        <a:lstStyle/>
        <a:p>
          <a:endParaRPr lang="en-GB"/>
        </a:p>
      </dgm:t>
    </dgm:pt>
    <dgm:pt modelId="{782F6DCE-2EE6-4FCB-B9DF-B5023C7F2D31}" type="pres">
      <dgm:prSet presAssocID="{9DA9AF87-23A4-4111-9012-0EA5027D8580}" presName="Parent" presStyleLbl="revTx" presStyleIdx="1" presStyleCnt="2">
        <dgm:presLayoutVars>
          <dgm:chMax val="1"/>
          <dgm:chPref val="0"/>
          <dgm:bulletEnabled val="1"/>
        </dgm:presLayoutVars>
      </dgm:prSet>
      <dgm:spPr/>
      <dgm:t>
        <a:bodyPr/>
        <a:lstStyle/>
        <a:p>
          <a:endParaRPr lang="en-GB"/>
        </a:p>
      </dgm:t>
    </dgm:pt>
  </dgm:ptLst>
  <dgm:cxnLst>
    <dgm:cxn modelId="{8CF2144F-3B59-40F6-A81E-93648A9E9E71}" type="presOf" srcId="{264E70E1-CD4C-46EF-875B-D3F40DB7849B}" destId="{C4B4C11E-6BAA-4C72-A56F-9071BB938DD7}" srcOrd="0" destOrd="0" presId="urn:microsoft.com/office/officeart/2008/layout/CaptionedPictures"/>
    <dgm:cxn modelId="{BE07A472-6544-4BAA-A41F-24138050B549}" srcId="{FDF00A89-8937-4EDC-9489-8CF7B2D72FE9}" destId="{9DA9AF87-23A4-4111-9012-0EA5027D8580}" srcOrd="1" destOrd="0" parTransId="{6EEBE4CA-72DA-4C4D-BE78-B0D3F2E42483}" sibTransId="{741BBC67-3923-47C6-8756-7B79B1F943D4}"/>
    <dgm:cxn modelId="{1404F691-29E0-4D15-9E97-F140841E1B06}" srcId="{FDF00A89-8937-4EDC-9489-8CF7B2D72FE9}" destId="{264E70E1-CD4C-46EF-875B-D3F40DB7849B}" srcOrd="0" destOrd="0" parTransId="{34988439-1F3F-4811-A04B-7BBB55D9FF4C}" sibTransId="{9406882D-4097-4CAC-AAD0-E88C28A93332}"/>
    <dgm:cxn modelId="{8E188B1D-0851-433B-9EB6-5FD8A02B0C2B}" type="presOf" srcId="{FDF00A89-8937-4EDC-9489-8CF7B2D72FE9}" destId="{F4E68341-6E00-41D5-97C7-76897593384A}" srcOrd="0" destOrd="0" presId="urn:microsoft.com/office/officeart/2008/layout/CaptionedPictures"/>
    <dgm:cxn modelId="{BD23A781-533E-4B75-9EA3-D464C1223F5B}" type="presOf" srcId="{9DA9AF87-23A4-4111-9012-0EA5027D8580}" destId="{782F6DCE-2EE6-4FCB-B9DF-B5023C7F2D31}" srcOrd="0" destOrd="0" presId="urn:microsoft.com/office/officeart/2008/layout/CaptionedPictures"/>
    <dgm:cxn modelId="{749E3803-43F0-435C-A820-B611A3FC6F71}" type="presParOf" srcId="{F4E68341-6E00-41D5-97C7-76897593384A}" destId="{6E55E781-D4DB-4807-B7BE-64E662AC80C9}" srcOrd="0" destOrd="0" presId="urn:microsoft.com/office/officeart/2008/layout/CaptionedPictures"/>
    <dgm:cxn modelId="{B53C09B5-8EC9-4591-8C4B-7D37E369A772}" type="presParOf" srcId="{6E55E781-D4DB-4807-B7BE-64E662AC80C9}" destId="{3240EB63-2A49-474D-B11B-D5482D8B4668}" srcOrd="0" destOrd="0" presId="urn:microsoft.com/office/officeart/2008/layout/CaptionedPictures"/>
    <dgm:cxn modelId="{61CA65D2-799E-45CA-B776-5D18A2A5B7E6}" type="presParOf" srcId="{6E55E781-D4DB-4807-B7BE-64E662AC80C9}" destId="{58465105-5177-4ABB-A381-0BD2F6D1C2B0}" srcOrd="1" destOrd="0" presId="urn:microsoft.com/office/officeart/2008/layout/CaptionedPictures"/>
    <dgm:cxn modelId="{FEF862B8-FF1F-442E-A92B-37EA5405BBC2}" type="presParOf" srcId="{6E55E781-D4DB-4807-B7BE-64E662AC80C9}" destId="{E3905903-5157-4284-8DF6-CBAC5C152552}" srcOrd="2" destOrd="0" presId="urn:microsoft.com/office/officeart/2008/layout/CaptionedPictures"/>
    <dgm:cxn modelId="{199FE702-2DEC-4E0F-B69B-ED51A9F60B9B}" type="presParOf" srcId="{E3905903-5157-4284-8DF6-CBAC5C152552}" destId="{E9ACB8D5-6DC6-49A7-B4C9-53E37FF65FC8}" srcOrd="0" destOrd="0" presId="urn:microsoft.com/office/officeart/2008/layout/CaptionedPictures"/>
    <dgm:cxn modelId="{8A72F222-F444-4F4A-A469-AC936CE9F7D4}" type="presParOf" srcId="{E3905903-5157-4284-8DF6-CBAC5C152552}" destId="{C4B4C11E-6BAA-4C72-A56F-9071BB938DD7}" srcOrd="1" destOrd="0" presId="urn:microsoft.com/office/officeart/2008/layout/CaptionedPictures"/>
    <dgm:cxn modelId="{554BDD68-CDCF-4974-A205-34A80E8D1848}" type="presParOf" srcId="{F4E68341-6E00-41D5-97C7-76897593384A}" destId="{F6E3B1BC-2B1A-4191-9101-2FBBF5DAF98E}" srcOrd="1" destOrd="0" presId="urn:microsoft.com/office/officeart/2008/layout/CaptionedPictures"/>
    <dgm:cxn modelId="{506DEFAA-24D2-4DEF-9A95-A3D56D3BCF72}" type="presParOf" srcId="{F4E68341-6E00-41D5-97C7-76897593384A}" destId="{1FCB2C7C-BD6D-429B-9AFD-20CD2B227BBB}" srcOrd="2" destOrd="0" presId="urn:microsoft.com/office/officeart/2008/layout/CaptionedPictures"/>
    <dgm:cxn modelId="{E428CCE5-4576-49EC-9C52-D8105887E95B}" type="presParOf" srcId="{1FCB2C7C-BD6D-429B-9AFD-20CD2B227BBB}" destId="{3DE5B57E-114F-4FF8-9D70-4BE25F781A05}" srcOrd="0" destOrd="0" presId="urn:microsoft.com/office/officeart/2008/layout/CaptionedPictures"/>
    <dgm:cxn modelId="{71C03DAD-8336-415B-8F7A-BFA3842355D7}" type="presParOf" srcId="{1FCB2C7C-BD6D-429B-9AFD-20CD2B227BBB}" destId="{968040A9-DF6B-4684-9655-04DF4619CF89}" srcOrd="1" destOrd="0" presId="urn:microsoft.com/office/officeart/2008/layout/CaptionedPictures"/>
    <dgm:cxn modelId="{F08ECB8E-B30B-4826-8326-BE0770ACF5ED}" type="presParOf" srcId="{1FCB2C7C-BD6D-429B-9AFD-20CD2B227BBB}" destId="{90A99322-2102-4E26-BED2-11539E5E076A}" srcOrd="2" destOrd="0" presId="urn:microsoft.com/office/officeart/2008/layout/CaptionedPictures"/>
    <dgm:cxn modelId="{1B509BCB-8AA9-4902-845D-BA5FBB6AF741}" type="presParOf" srcId="{90A99322-2102-4E26-BED2-11539E5E076A}" destId="{5532637A-3B58-4E1C-958D-A4F65221B30B}" srcOrd="0" destOrd="0" presId="urn:microsoft.com/office/officeart/2008/layout/CaptionedPictures"/>
    <dgm:cxn modelId="{3125E40E-DC1B-4D36-9EDE-CB7ADB058F16}" type="presParOf" srcId="{90A99322-2102-4E26-BED2-11539E5E076A}" destId="{782F6DCE-2EE6-4FCB-B9DF-B5023C7F2D31}" srcOrd="1" destOrd="0" presId="urn:microsoft.com/office/officeart/2008/layout/CaptionedPicture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C4466D-EE27-43D2-9A0B-FADE16573F21}" type="doc">
      <dgm:prSet loTypeId="urn:microsoft.com/office/officeart/2005/8/layout/vList4#1" loCatId="list" qsTypeId="urn:microsoft.com/office/officeart/2005/8/quickstyle/3d1" qsCatId="3D" csTypeId="urn:microsoft.com/office/officeart/2005/8/colors/accent6_1" csCatId="accent6" phldr="1"/>
      <dgm:spPr/>
      <dgm:t>
        <a:bodyPr/>
        <a:lstStyle/>
        <a:p>
          <a:endParaRPr lang="en-GB"/>
        </a:p>
      </dgm:t>
    </dgm:pt>
    <dgm:pt modelId="{10316AED-6C9E-4B39-9247-9ABE47C1177A}">
      <dgm:prSet phldrT="[Text]" custT="1"/>
      <dgm:spPr/>
      <dgm:t>
        <a:bodyPr/>
        <a:lstStyle/>
        <a:p>
          <a:pPr algn="ctr"/>
          <a:r>
            <a:rPr lang="en-US" sz="1800" dirty="0" err="1" smtClean="0"/>
            <a:t>Jalsa</a:t>
          </a:r>
          <a:r>
            <a:rPr lang="en-US" sz="1800" dirty="0" smtClean="0"/>
            <a:t> </a:t>
          </a:r>
          <a:r>
            <a:rPr lang="en-US" sz="1800" dirty="0" err="1" smtClean="0"/>
            <a:t>Salana</a:t>
          </a:r>
          <a:r>
            <a:rPr lang="en-US" sz="1800" dirty="0" smtClean="0"/>
            <a:t> has started in </a:t>
          </a:r>
          <a:r>
            <a:rPr lang="en-US" sz="1800" dirty="0" err="1" smtClean="0"/>
            <a:t>Qadian</a:t>
          </a:r>
          <a:r>
            <a:rPr lang="en-US" sz="1800" dirty="0" smtClean="0"/>
            <a:t> today and also simultaneously  in some other countries</a:t>
          </a:r>
          <a:endParaRPr lang="en-GB" sz="1800" dirty="0">
            <a:latin typeface="Calibri" pitchFamily="34" charset="0"/>
          </a:endParaRPr>
        </a:p>
      </dgm:t>
    </dgm:pt>
    <dgm:pt modelId="{3E8139E6-D05D-48E9-8321-1179F27AAB03}" type="parTrans" cxnId="{F62036E6-D712-4BEF-803A-148761EF84A4}">
      <dgm:prSet/>
      <dgm:spPr/>
      <dgm:t>
        <a:bodyPr/>
        <a:lstStyle/>
        <a:p>
          <a:pPr algn="ctr"/>
          <a:endParaRPr lang="en-GB" sz="1800"/>
        </a:p>
      </dgm:t>
    </dgm:pt>
    <dgm:pt modelId="{F5B3ADA8-295F-405E-ADC1-87068A58340F}" type="sibTrans" cxnId="{F62036E6-D712-4BEF-803A-148761EF84A4}">
      <dgm:prSet/>
      <dgm:spPr/>
      <dgm:t>
        <a:bodyPr/>
        <a:lstStyle/>
        <a:p>
          <a:pPr algn="ctr"/>
          <a:endParaRPr lang="en-GB" sz="1800"/>
        </a:p>
      </dgm:t>
    </dgm:pt>
    <dgm:pt modelId="{0B18B491-3DF3-475F-A52D-B5893C3F1150}">
      <dgm:prSet phldrT="[Text]" custT="1"/>
      <dgm:spPr/>
      <dgm:t>
        <a:bodyPr/>
        <a:lstStyle/>
        <a:p>
          <a:pPr algn="ctr"/>
          <a:r>
            <a:rPr lang="en-US" sz="1800" b="0" dirty="0" smtClean="0"/>
            <a:t>The opponents, supported by governments, thought that by placing restrictions on the </a:t>
          </a:r>
          <a:r>
            <a:rPr lang="en-US" sz="1800" b="0" dirty="0" err="1" smtClean="0"/>
            <a:t>Ahmadis</a:t>
          </a:r>
          <a:r>
            <a:rPr lang="en-US" sz="1800" b="0" dirty="0" smtClean="0"/>
            <a:t> they would stop our progress</a:t>
          </a:r>
          <a:endParaRPr lang="en-GB" sz="1800" b="0" dirty="0">
            <a:latin typeface="Calibri" pitchFamily="34" charset="0"/>
          </a:endParaRPr>
        </a:p>
      </dgm:t>
    </dgm:pt>
    <dgm:pt modelId="{8DBF4C3B-7435-4C30-B136-0D33FF8C3EA9}" type="parTrans" cxnId="{65C67F84-249F-4FA7-AF5D-4B5646D44C73}">
      <dgm:prSet/>
      <dgm:spPr/>
      <dgm:t>
        <a:bodyPr/>
        <a:lstStyle/>
        <a:p>
          <a:pPr algn="ctr"/>
          <a:endParaRPr lang="en-GB" sz="1800"/>
        </a:p>
      </dgm:t>
    </dgm:pt>
    <dgm:pt modelId="{7A2F6BB3-6BBE-4339-8780-5017AA8E2F5C}" type="sibTrans" cxnId="{65C67F84-249F-4FA7-AF5D-4B5646D44C73}">
      <dgm:prSet/>
      <dgm:spPr/>
      <dgm:t>
        <a:bodyPr/>
        <a:lstStyle/>
        <a:p>
          <a:pPr algn="ctr"/>
          <a:endParaRPr lang="en-GB" sz="1800"/>
        </a:p>
      </dgm:t>
    </dgm:pt>
    <dgm:pt modelId="{2573FAD4-028A-456A-A315-3A6C44C1E78C}">
      <dgm:prSet phldrT="[Text]" custT="1"/>
      <dgm:spPr/>
      <dgm:t>
        <a:bodyPr/>
        <a:lstStyle/>
        <a:p>
          <a:pPr algn="ctr"/>
          <a:r>
            <a:rPr lang="en-US" sz="1800" b="0" i="0" u="none" dirty="0" smtClean="0"/>
            <a:t>This institution started by the Promised Messiah (as) has now acquired a global status</a:t>
          </a:r>
          <a:endParaRPr lang="en-GB" sz="1800" b="0" u="none" dirty="0">
            <a:latin typeface="Calibri" pitchFamily="34" charset="0"/>
          </a:endParaRPr>
        </a:p>
      </dgm:t>
    </dgm:pt>
    <dgm:pt modelId="{694C4E54-A4A8-49DA-80F9-5E5E9B54D5E2}" type="parTrans" cxnId="{31546AEC-9B73-4107-8A4D-2052A27D91E8}">
      <dgm:prSet/>
      <dgm:spPr/>
      <dgm:t>
        <a:bodyPr/>
        <a:lstStyle/>
        <a:p>
          <a:pPr algn="ctr"/>
          <a:endParaRPr lang="en-GB" sz="1800"/>
        </a:p>
      </dgm:t>
    </dgm:pt>
    <dgm:pt modelId="{1087FBC4-FADC-4909-9472-880DE25F9648}" type="sibTrans" cxnId="{31546AEC-9B73-4107-8A4D-2052A27D91E8}">
      <dgm:prSet/>
      <dgm:spPr/>
      <dgm:t>
        <a:bodyPr/>
        <a:lstStyle/>
        <a:p>
          <a:pPr algn="ctr"/>
          <a:endParaRPr lang="en-GB" sz="1800"/>
        </a:p>
      </dgm:t>
    </dgm:pt>
    <dgm:pt modelId="{AC621825-F170-4A18-A7B3-7098F95903B6}">
      <dgm:prSet phldrT="[Text]" custT="1"/>
      <dgm:spPr/>
      <dgm:t>
        <a:bodyPr/>
        <a:lstStyle/>
        <a:p>
          <a:pPr algn="ctr"/>
          <a:r>
            <a:rPr lang="en-US" sz="1800" b="0" u="none" dirty="0" smtClean="0"/>
            <a:t>The Hand of God had put in place the foundation stone of this Movement</a:t>
          </a:r>
          <a:endParaRPr lang="en-GB" sz="1800" b="0" u="none" dirty="0">
            <a:latin typeface="Calibri" pitchFamily="34" charset="0"/>
          </a:endParaRPr>
        </a:p>
      </dgm:t>
    </dgm:pt>
    <dgm:pt modelId="{5C5FEB79-257E-42A4-8D46-3CF5CCB411DE}" type="parTrans" cxnId="{FE9489B4-BD71-4884-8676-610AAA52C101}">
      <dgm:prSet/>
      <dgm:spPr/>
      <dgm:t>
        <a:bodyPr/>
        <a:lstStyle/>
        <a:p>
          <a:pPr algn="ctr"/>
          <a:endParaRPr lang="en-GB" sz="1800"/>
        </a:p>
      </dgm:t>
    </dgm:pt>
    <dgm:pt modelId="{147015CF-97EF-46C8-8026-C69B9A181978}" type="sibTrans" cxnId="{FE9489B4-BD71-4884-8676-610AAA52C101}">
      <dgm:prSet/>
      <dgm:spPr/>
      <dgm:t>
        <a:bodyPr/>
        <a:lstStyle/>
        <a:p>
          <a:pPr algn="ctr"/>
          <a:endParaRPr lang="en-GB" sz="1800"/>
        </a:p>
      </dgm:t>
    </dgm:pt>
    <dgm:pt modelId="{F3B24A4E-A01F-40DA-8075-7617D974F337}">
      <dgm:prSet phldrT="[Text]" custT="1"/>
      <dgm:spPr/>
      <dgm:t>
        <a:bodyPr/>
        <a:lstStyle/>
        <a:p>
          <a:pPr algn="ctr"/>
          <a:r>
            <a:rPr lang="en-US" sz="1800" b="0" i="0" dirty="0" smtClean="0"/>
            <a:t>The Promised Messiah (as) had directed those who come there to bring with them their bedding according to the season</a:t>
          </a:r>
          <a:endParaRPr lang="en-GB" sz="1800" b="0" dirty="0">
            <a:latin typeface="Calibri" pitchFamily="34" charset="0"/>
          </a:endParaRPr>
        </a:p>
      </dgm:t>
    </dgm:pt>
    <dgm:pt modelId="{3BCDBFB8-73DD-4A75-818C-1A16204DD532}" type="parTrans" cxnId="{7F399C0F-B702-40AC-8206-0B95442F22AE}">
      <dgm:prSet/>
      <dgm:spPr/>
      <dgm:t>
        <a:bodyPr/>
        <a:lstStyle/>
        <a:p>
          <a:endParaRPr lang="en-US"/>
        </a:p>
      </dgm:t>
    </dgm:pt>
    <dgm:pt modelId="{18D30602-722C-441F-9969-D488FE2A4350}" type="sibTrans" cxnId="{7F399C0F-B702-40AC-8206-0B95442F22AE}">
      <dgm:prSet/>
      <dgm:spPr/>
      <dgm:t>
        <a:bodyPr/>
        <a:lstStyle/>
        <a:p>
          <a:endParaRPr lang="en-US"/>
        </a:p>
      </dgm:t>
    </dgm:pt>
    <dgm:pt modelId="{70C8168D-3501-4C0E-82F3-9C2E60936F8D}">
      <dgm:prSet phldrT="[Text]" custT="1"/>
      <dgm:spPr/>
      <dgm:t>
        <a:bodyPr/>
        <a:lstStyle/>
        <a:p>
          <a:pPr algn="ctr"/>
          <a:r>
            <a:rPr lang="en-US" sz="1800" b="0" dirty="0" smtClean="0"/>
            <a:t>The real purpose of these </a:t>
          </a:r>
          <a:r>
            <a:rPr lang="en-US" sz="1800" b="0" dirty="0" err="1" smtClean="0"/>
            <a:t>Jalsas</a:t>
          </a:r>
          <a:r>
            <a:rPr lang="en-US" sz="1800" b="0" dirty="0" smtClean="0"/>
            <a:t> is to benefit from the spiritual environment</a:t>
          </a:r>
          <a:endParaRPr lang="en-GB" sz="1800" b="0" dirty="0">
            <a:latin typeface="Calibri" pitchFamily="34" charset="0"/>
          </a:endParaRPr>
        </a:p>
      </dgm:t>
    </dgm:pt>
    <dgm:pt modelId="{4E6D528C-01A3-481A-A14C-657FFCB736A6}" type="parTrans" cxnId="{722C72BE-B314-438B-8F8F-B0532DACBE7F}">
      <dgm:prSet/>
      <dgm:spPr/>
      <dgm:t>
        <a:bodyPr/>
        <a:lstStyle/>
        <a:p>
          <a:endParaRPr lang="en-US"/>
        </a:p>
      </dgm:t>
    </dgm:pt>
    <dgm:pt modelId="{F06E1BB8-3943-4AF9-AEFB-A3C1CDFE5255}" type="sibTrans" cxnId="{722C72BE-B314-438B-8F8F-B0532DACBE7F}">
      <dgm:prSet/>
      <dgm:spPr/>
      <dgm:t>
        <a:bodyPr/>
        <a:lstStyle/>
        <a:p>
          <a:endParaRPr lang="en-US"/>
        </a:p>
      </dgm:t>
    </dgm:pt>
    <dgm:pt modelId="{A698AF15-3754-4988-88C1-E3491E8D8DDF}">
      <dgm:prSet phldrT="[Text]" custT="1"/>
      <dgm:spPr/>
      <dgm:t>
        <a:bodyPr/>
        <a:lstStyle/>
        <a:p>
          <a:pPr algn="ctr"/>
          <a:r>
            <a:rPr lang="en-US" sz="1800" b="0" u="none" dirty="0" smtClean="0"/>
            <a:t>Every </a:t>
          </a:r>
          <a:r>
            <a:rPr lang="en-US" sz="1800" b="0" u="none" dirty="0" err="1" smtClean="0"/>
            <a:t>Ahmadi</a:t>
          </a:r>
          <a:r>
            <a:rPr lang="en-US" sz="1800" b="0" u="none" dirty="0" smtClean="0"/>
            <a:t> must bring about in him or herself that revolutionary change that the Promised Messiah (as) desires to see in each of us</a:t>
          </a:r>
          <a:endParaRPr lang="en-GB" sz="1800" b="0" u="none" dirty="0">
            <a:latin typeface="Calibri" pitchFamily="34" charset="0"/>
          </a:endParaRPr>
        </a:p>
      </dgm:t>
    </dgm:pt>
    <dgm:pt modelId="{5D32F287-BD6C-40B0-92E5-DF751704106F}" type="sibTrans" cxnId="{656A8EAA-2D81-4EBA-ACC6-C2D97F195A99}">
      <dgm:prSet/>
      <dgm:spPr/>
      <dgm:t>
        <a:bodyPr/>
        <a:lstStyle/>
        <a:p>
          <a:pPr algn="ctr"/>
          <a:endParaRPr lang="en-GB" sz="1800"/>
        </a:p>
      </dgm:t>
    </dgm:pt>
    <dgm:pt modelId="{FCC0A40B-4CE4-4B53-83A9-5144B40AAB49}" type="parTrans" cxnId="{656A8EAA-2D81-4EBA-ACC6-C2D97F195A99}">
      <dgm:prSet/>
      <dgm:spPr/>
      <dgm:t>
        <a:bodyPr/>
        <a:lstStyle/>
        <a:p>
          <a:pPr algn="ctr"/>
          <a:endParaRPr lang="en-GB" sz="1800"/>
        </a:p>
      </dgm:t>
    </dgm:pt>
    <dgm:pt modelId="{40223A2C-D8E7-41A1-9FF1-109AE8FCE5B0}">
      <dgm:prSet phldrT="[Text]" custT="1"/>
      <dgm:spPr/>
      <dgm:t>
        <a:bodyPr/>
        <a:lstStyle/>
        <a:p>
          <a:pPr algn="ctr"/>
          <a:r>
            <a:rPr lang="en-GB" sz="1800" b="0" dirty="0" smtClean="0"/>
            <a:t>Absentia Funeral Prayer of </a:t>
          </a:r>
          <a:r>
            <a:rPr lang="en-US" sz="1800" b="0" dirty="0" smtClean="0"/>
            <a:t>Ahmad </a:t>
          </a:r>
          <a:r>
            <a:rPr lang="en-US" sz="1800" b="0" dirty="0" err="1" smtClean="0"/>
            <a:t>Shamshair</a:t>
          </a:r>
          <a:r>
            <a:rPr lang="en-US" sz="1800" b="0" dirty="0" smtClean="0"/>
            <a:t> </a:t>
          </a:r>
          <a:r>
            <a:rPr lang="en-US" sz="1800" b="0" dirty="0" err="1" smtClean="0"/>
            <a:t>Sukya</a:t>
          </a:r>
          <a:r>
            <a:rPr lang="en-US" sz="1800" b="0" dirty="0" smtClean="0"/>
            <a:t> Sahib</a:t>
          </a:r>
          <a:endParaRPr lang="en-GB" sz="1800" b="0" dirty="0">
            <a:latin typeface="Calibri" pitchFamily="34" charset="0"/>
          </a:endParaRPr>
        </a:p>
      </dgm:t>
    </dgm:pt>
    <dgm:pt modelId="{A01DF068-1424-44DB-8BC3-00104831DD3C}" type="parTrans" cxnId="{0DF9D0C5-6223-4E97-AB84-F3D1EBD4154A}">
      <dgm:prSet/>
      <dgm:spPr/>
      <dgm:t>
        <a:bodyPr/>
        <a:lstStyle/>
        <a:p>
          <a:endParaRPr lang="en-US"/>
        </a:p>
      </dgm:t>
    </dgm:pt>
    <dgm:pt modelId="{09EB3F5C-DBD6-4071-82F6-D2CC18F4F596}" type="sibTrans" cxnId="{0DF9D0C5-6223-4E97-AB84-F3D1EBD4154A}">
      <dgm:prSet/>
      <dgm:spPr/>
      <dgm:t>
        <a:bodyPr/>
        <a:lstStyle/>
        <a:p>
          <a:endParaRPr lang="en-US"/>
        </a:p>
      </dgm:t>
    </dgm:pt>
    <dgm:pt modelId="{6B0B8CE2-3DC0-42EE-8037-E5D71232CF87}" type="pres">
      <dgm:prSet presAssocID="{C7C4466D-EE27-43D2-9A0B-FADE16573F21}" presName="linear" presStyleCnt="0">
        <dgm:presLayoutVars>
          <dgm:dir/>
          <dgm:resizeHandles val="exact"/>
        </dgm:presLayoutVars>
      </dgm:prSet>
      <dgm:spPr/>
      <dgm:t>
        <a:bodyPr/>
        <a:lstStyle/>
        <a:p>
          <a:endParaRPr lang="en-GB"/>
        </a:p>
      </dgm:t>
    </dgm:pt>
    <dgm:pt modelId="{30C30557-AECF-42BD-A87D-B4CA1DEC5EB9}" type="pres">
      <dgm:prSet presAssocID="{10316AED-6C9E-4B39-9247-9ABE47C1177A}" presName="comp" presStyleCnt="0"/>
      <dgm:spPr/>
      <dgm:t>
        <a:bodyPr/>
        <a:lstStyle/>
        <a:p>
          <a:endParaRPr lang="en-US"/>
        </a:p>
      </dgm:t>
    </dgm:pt>
    <dgm:pt modelId="{7488DF43-6137-4A3E-94C8-32CD9B37DD09}" type="pres">
      <dgm:prSet presAssocID="{10316AED-6C9E-4B39-9247-9ABE47C1177A}" presName="box" presStyleLbl="node1" presStyleIdx="0" presStyleCnt="8"/>
      <dgm:spPr/>
      <dgm:t>
        <a:bodyPr/>
        <a:lstStyle/>
        <a:p>
          <a:endParaRPr lang="en-GB"/>
        </a:p>
      </dgm:t>
    </dgm:pt>
    <dgm:pt modelId="{45BB3A02-A9FD-4F11-A3BD-D57FB7B638C1}" type="pres">
      <dgm:prSet presAssocID="{10316AED-6C9E-4B39-9247-9ABE47C1177A}" presName="img" presStyleLbl="fgImgPlace1" presStyleIdx="0" presStyleCnt="8"/>
      <dgm:spPr/>
      <dgm:t>
        <a:bodyPr/>
        <a:lstStyle/>
        <a:p>
          <a:endParaRPr lang="en-US"/>
        </a:p>
      </dgm:t>
    </dgm:pt>
    <dgm:pt modelId="{0A6F355D-F2C5-4859-AE53-14C5B66EBDAF}" type="pres">
      <dgm:prSet presAssocID="{10316AED-6C9E-4B39-9247-9ABE47C1177A}" presName="text" presStyleLbl="node1" presStyleIdx="0" presStyleCnt="8">
        <dgm:presLayoutVars>
          <dgm:bulletEnabled val="1"/>
        </dgm:presLayoutVars>
      </dgm:prSet>
      <dgm:spPr/>
      <dgm:t>
        <a:bodyPr/>
        <a:lstStyle/>
        <a:p>
          <a:endParaRPr lang="en-GB"/>
        </a:p>
      </dgm:t>
    </dgm:pt>
    <dgm:pt modelId="{1959BF51-2B25-4DE5-AFA1-8BE12ACC46CE}" type="pres">
      <dgm:prSet presAssocID="{F5B3ADA8-295F-405E-ADC1-87068A58340F}" presName="spacer" presStyleCnt="0"/>
      <dgm:spPr/>
      <dgm:t>
        <a:bodyPr/>
        <a:lstStyle/>
        <a:p>
          <a:endParaRPr lang="en-US"/>
        </a:p>
      </dgm:t>
    </dgm:pt>
    <dgm:pt modelId="{AFB78036-F4FD-44DD-A0F2-2AC5BCA1E20B}" type="pres">
      <dgm:prSet presAssocID="{0B18B491-3DF3-475F-A52D-B5893C3F1150}" presName="comp" presStyleCnt="0"/>
      <dgm:spPr/>
      <dgm:t>
        <a:bodyPr/>
        <a:lstStyle/>
        <a:p>
          <a:endParaRPr lang="en-US"/>
        </a:p>
      </dgm:t>
    </dgm:pt>
    <dgm:pt modelId="{BDD55E22-5B0C-4326-9A38-6D2E6CF56261}" type="pres">
      <dgm:prSet presAssocID="{0B18B491-3DF3-475F-A52D-B5893C3F1150}" presName="box" presStyleLbl="node1" presStyleIdx="1" presStyleCnt="8"/>
      <dgm:spPr/>
      <dgm:t>
        <a:bodyPr/>
        <a:lstStyle/>
        <a:p>
          <a:endParaRPr lang="en-GB"/>
        </a:p>
      </dgm:t>
    </dgm:pt>
    <dgm:pt modelId="{9CFEF623-7418-49E8-9AB7-DBFB1F9FD720}" type="pres">
      <dgm:prSet presAssocID="{0B18B491-3DF3-475F-A52D-B5893C3F1150}" presName="img" presStyleLbl="fgImgPlace1" presStyleIdx="1" presStyleCnt="8"/>
      <dgm:spPr/>
      <dgm:t>
        <a:bodyPr/>
        <a:lstStyle/>
        <a:p>
          <a:endParaRPr lang="en-US"/>
        </a:p>
      </dgm:t>
    </dgm:pt>
    <dgm:pt modelId="{620A15F6-8CCC-446B-A936-BF33B3755001}" type="pres">
      <dgm:prSet presAssocID="{0B18B491-3DF3-475F-A52D-B5893C3F1150}" presName="text" presStyleLbl="node1" presStyleIdx="1" presStyleCnt="8">
        <dgm:presLayoutVars>
          <dgm:bulletEnabled val="1"/>
        </dgm:presLayoutVars>
      </dgm:prSet>
      <dgm:spPr/>
      <dgm:t>
        <a:bodyPr/>
        <a:lstStyle/>
        <a:p>
          <a:endParaRPr lang="en-GB"/>
        </a:p>
      </dgm:t>
    </dgm:pt>
    <dgm:pt modelId="{60568ACF-0019-4A70-B72C-DE3B414F19B7}" type="pres">
      <dgm:prSet presAssocID="{7A2F6BB3-6BBE-4339-8780-5017AA8E2F5C}" presName="spacer" presStyleCnt="0"/>
      <dgm:spPr/>
      <dgm:t>
        <a:bodyPr/>
        <a:lstStyle/>
        <a:p>
          <a:endParaRPr lang="en-US"/>
        </a:p>
      </dgm:t>
    </dgm:pt>
    <dgm:pt modelId="{04E23376-74AB-40FD-8E96-70755CAC21E7}" type="pres">
      <dgm:prSet presAssocID="{2573FAD4-028A-456A-A315-3A6C44C1E78C}" presName="comp" presStyleCnt="0"/>
      <dgm:spPr/>
      <dgm:t>
        <a:bodyPr/>
        <a:lstStyle/>
        <a:p>
          <a:endParaRPr lang="en-US"/>
        </a:p>
      </dgm:t>
    </dgm:pt>
    <dgm:pt modelId="{5C8FA902-E59F-4AF6-9E7F-8062FC244FDF}" type="pres">
      <dgm:prSet presAssocID="{2573FAD4-028A-456A-A315-3A6C44C1E78C}" presName="box" presStyleLbl="node1" presStyleIdx="2" presStyleCnt="8"/>
      <dgm:spPr/>
      <dgm:t>
        <a:bodyPr/>
        <a:lstStyle/>
        <a:p>
          <a:endParaRPr lang="en-GB"/>
        </a:p>
      </dgm:t>
    </dgm:pt>
    <dgm:pt modelId="{AF017061-7599-49EA-B777-96DC386A87CE}" type="pres">
      <dgm:prSet presAssocID="{2573FAD4-028A-456A-A315-3A6C44C1E78C}" presName="img" presStyleLbl="fgImgPlace1" presStyleIdx="2" presStyleCnt="8"/>
      <dgm:spPr/>
      <dgm:t>
        <a:bodyPr/>
        <a:lstStyle/>
        <a:p>
          <a:endParaRPr lang="en-US"/>
        </a:p>
      </dgm:t>
    </dgm:pt>
    <dgm:pt modelId="{DCC2D9F8-ED0E-4F9C-A6DD-557898C8AD8B}" type="pres">
      <dgm:prSet presAssocID="{2573FAD4-028A-456A-A315-3A6C44C1E78C}" presName="text" presStyleLbl="node1" presStyleIdx="2" presStyleCnt="8">
        <dgm:presLayoutVars>
          <dgm:bulletEnabled val="1"/>
        </dgm:presLayoutVars>
      </dgm:prSet>
      <dgm:spPr/>
      <dgm:t>
        <a:bodyPr/>
        <a:lstStyle/>
        <a:p>
          <a:endParaRPr lang="en-GB"/>
        </a:p>
      </dgm:t>
    </dgm:pt>
    <dgm:pt modelId="{4D38B1A1-31CA-4B8A-AFB9-FEF9D18E3F0D}" type="pres">
      <dgm:prSet presAssocID="{1087FBC4-FADC-4909-9472-880DE25F9648}" presName="spacer" presStyleCnt="0"/>
      <dgm:spPr/>
      <dgm:t>
        <a:bodyPr/>
        <a:lstStyle/>
        <a:p>
          <a:endParaRPr lang="en-US"/>
        </a:p>
      </dgm:t>
    </dgm:pt>
    <dgm:pt modelId="{BDC6CDAB-69D6-4358-BEC4-D7D698E7C5BC}" type="pres">
      <dgm:prSet presAssocID="{AC621825-F170-4A18-A7B3-7098F95903B6}" presName="comp" presStyleCnt="0"/>
      <dgm:spPr/>
      <dgm:t>
        <a:bodyPr/>
        <a:lstStyle/>
        <a:p>
          <a:endParaRPr lang="en-US"/>
        </a:p>
      </dgm:t>
    </dgm:pt>
    <dgm:pt modelId="{E43297CC-4B69-4FA0-A1D3-0703CE7AE67C}" type="pres">
      <dgm:prSet presAssocID="{AC621825-F170-4A18-A7B3-7098F95903B6}" presName="box" presStyleLbl="node1" presStyleIdx="3" presStyleCnt="8"/>
      <dgm:spPr/>
      <dgm:t>
        <a:bodyPr/>
        <a:lstStyle/>
        <a:p>
          <a:endParaRPr lang="en-GB"/>
        </a:p>
      </dgm:t>
    </dgm:pt>
    <dgm:pt modelId="{A579A742-BC74-4179-841F-A94857BCD5A7}" type="pres">
      <dgm:prSet presAssocID="{AC621825-F170-4A18-A7B3-7098F95903B6}" presName="img" presStyleLbl="fgImgPlace1" presStyleIdx="3" presStyleCnt="8"/>
      <dgm:spPr/>
      <dgm:t>
        <a:bodyPr/>
        <a:lstStyle/>
        <a:p>
          <a:endParaRPr lang="en-US"/>
        </a:p>
      </dgm:t>
    </dgm:pt>
    <dgm:pt modelId="{39DB404A-CC05-4C78-ABC6-D8F0F6CFE1E4}" type="pres">
      <dgm:prSet presAssocID="{AC621825-F170-4A18-A7B3-7098F95903B6}" presName="text" presStyleLbl="node1" presStyleIdx="3" presStyleCnt="8">
        <dgm:presLayoutVars>
          <dgm:bulletEnabled val="1"/>
        </dgm:presLayoutVars>
      </dgm:prSet>
      <dgm:spPr/>
      <dgm:t>
        <a:bodyPr/>
        <a:lstStyle/>
        <a:p>
          <a:endParaRPr lang="en-GB"/>
        </a:p>
      </dgm:t>
    </dgm:pt>
    <dgm:pt modelId="{F2D111F0-5170-41AA-BE2E-BBA5150C8D57}" type="pres">
      <dgm:prSet presAssocID="{147015CF-97EF-46C8-8026-C69B9A181978}" presName="spacer" presStyleCnt="0"/>
      <dgm:spPr/>
      <dgm:t>
        <a:bodyPr/>
        <a:lstStyle/>
        <a:p>
          <a:endParaRPr lang="en-US"/>
        </a:p>
      </dgm:t>
    </dgm:pt>
    <dgm:pt modelId="{77706AA4-49D3-434F-80FA-46635392C2B9}" type="pres">
      <dgm:prSet presAssocID="{A698AF15-3754-4988-88C1-E3491E8D8DDF}" presName="comp" presStyleCnt="0"/>
      <dgm:spPr/>
      <dgm:t>
        <a:bodyPr/>
        <a:lstStyle/>
        <a:p>
          <a:endParaRPr lang="en-US"/>
        </a:p>
      </dgm:t>
    </dgm:pt>
    <dgm:pt modelId="{B270F592-B9D7-489B-9C7E-8664B98E6F18}" type="pres">
      <dgm:prSet presAssocID="{A698AF15-3754-4988-88C1-E3491E8D8DDF}" presName="box" presStyleLbl="node1" presStyleIdx="4" presStyleCnt="8"/>
      <dgm:spPr/>
      <dgm:t>
        <a:bodyPr/>
        <a:lstStyle/>
        <a:p>
          <a:endParaRPr lang="en-GB"/>
        </a:p>
      </dgm:t>
    </dgm:pt>
    <dgm:pt modelId="{168708B5-1505-4DE1-A42D-93088EB4936B}" type="pres">
      <dgm:prSet presAssocID="{A698AF15-3754-4988-88C1-E3491E8D8DDF}" presName="img" presStyleLbl="fgImgPlace1" presStyleIdx="4" presStyleCnt="8"/>
      <dgm:spPr/>
      <dgm:t>
        <a:bodyPr/>
        <a:lstStyle/>
        <a:p>
          <a:endParaRPr lang="en-US"/>
        </a:p>
      </dgm:t>
    </dgm:pt>
    <dgm:pt modelId="{E59051A4-2818-4DCD-8376-922E284BA0AA}" type="pres">
      <dgm:prSet presAssocID="{A698AF15-3754-4988-88C1-E3491E8D8DDF}" presName="text" presStyleLbl="node1" presStyleIdx="4" presStyleCnt="8">
        <dgm:presLayoutVars>
          <dgm:bulletEnabled val="1"/>
        </dgm:presLayoutVars>
      </dgm:prSet>
      <dgm:spPr/>
      <dgm:t>
        <a:bodyPr/>
        <a:lstStyle/>
        <a:p>
          <a:endParaRPr lang="en-GB"/>
        </a:p>
      </dgm:t>
    </dgm:pt>
    <dgm:pt modelId="{B1268293-F666-4836-8E53-5A9B628F4207}" type="pres">
      <dgm:prSet presAssocID="{5D32F287-BD6C-40B0-92E5-DF751704106F}" presName="spacer" presStyleCnt="0"/>
      <dgm:spPr/>
      <dgm:t>
        <a:bodyPr/>
        <a:lstStyle/>
        <a:p>
          <a:endParaRPr lang="en-US"/>
        </a:p>
      </dgm:t>
    </dgm:pt>
    <dgm:pt modelId="{6C236425-F935-4849-A3B5-9F00E20F2C2C}" type="pres">
      <dgm:prSet presAssocID="{F3B24A4E-A01F-40DA-8075-7617D974F337}" presName="comp" presStyleCnt="0"/>
      <dgm:spPr/>
      <dgm:t>
        <a:bodyPr/>
        <a:lstStyle/>
        <a:p>
          <a:endParaRPr lang="en-US"/>
        </a:p>
      </dgm:t>
    </dgm:pt>
    <dgm:pt modelId="{489E45ED-7B5A-4E84-9D00-1B1C05746C89}" type="pres">
      <dgm:prSet presAssocID="{F3B24A4E-A01F-40DA-8075-7617D974F337}" presName="box" presStyleLbl="node1" presStyleIdx="5" presStyleCnt="8"/>
      <dgm:spPr/>
      <dgm:t>
        <a:bodyPr/>
        <a:lstStyle/>
        <a:p>
          <a:endParaRPr lang="en-US"/>
        </a:p>
      </dgm:t>
    </dgm:pt>
    <dgm:pt modelId="{8C092A11-2ED3-4D25-AC47-20E0BE0A863C}" type="pres">
      <dgm:prSet presAssocID="{F3B24A4E-A01F-40DA-8075-7617D974F337}" presName="img" presStyleLbl="fgImgPlace1" presStyleIdx="5" presStyleCnt="8"/>
      <dgm:spPr/>
      <dgm:t>
        <a:bodyPr/>
        <a:lstStyle/>
        <a:p>
          <a:endParaRPr lang="en-US"/>
        </a:p>
      </dgm:t>
    </dgm:pt>
    <dgm:pt modelId="{1A77EA77-5E77-4693-B99F-CF9C764F755A}" type="pres">
      <dgm:prSet presAssocID="{F3B24A4E-A01F-40DA-8075-7617D974F337}" presName="text" presStyleLbl="node1" presStyleIdx="5" presStyleCnt="8">
        <dgm:presLayoutVars>
          <dgm:bulletEnabled val="1"/>
        </dgm:presLayoutVars>
      </dgm:prSet>
      <dgm:spPr/>
      <dgm:t>
        <a:bodyPr/>
        <a:lstStyle/>
        <a:p>
          <a:endParaRPr lang="en-US"/>
        </a:p>
      </dgm:t>
    </dgm:pt>
    <dgm:pt modelId="{C76604D1-49B5-4E24-9B73-30F8326666DB}" type="pres">
      <dgm:prSet presAssocID="{18D30602-722C-441F-9969-D488FE2A4350}" presName="spacer" presStyleCnt="0"/>
      <dgm:spPr/>
    </dgm:pt>
    <dgm:pt modelId="{B820ACC1-41B6-41FD-8F86-26B50A1F044B}" type="pres">
      <dgm:prSet presAssocID="{70C8168D-3501-4C0E-82F3-9C2E60936F8D}" presName="comp" presStyleCnt="0"/>
      <dgm:spPr/>
    </dgm:pt>
    <dgm:pt modelId="{51AD3F10-5A7E-4072-BA56-1251DA480BAF}" type="pres">
      <dgm:prSet presAssocID="{70C8168D-3501-4C0E-82F3-9C2E60936F8D}" presName="box" presStyleLbl="node1" presStyleIdx="6" presStyleCnt="8" custLinFactNeighborY="-5725"/>
      <dgm:spPr/>
      <dgm:t>
        <a:bodyPr/>
        <a:lstStyle/>
        <a:p>
          <a:endParaRPr lang="en-US"/>
        </a:p>
      </dgm:t>
    </dgm:pt>
    <dgm:pt modelId="{E502BA61-E889-42AD-8BA1-704E3FF34DC5}" type="pres">
      <dgm:prSet presAssocID="{70C8168D-3501-4C0E-82F3-9C2E60936F8D}" presName="img" presStyleLbl="fgImgPlace1" presStyleIdx="6" presStyleCnt="8"/>
      <dgm:spPr/>
    </dgm:pt>
    <dgm:pt modelId="{0C18EB53-C25D-4378-8ECF-C23496F9901E}" type="pres">
      <dgm:prSet presAssocID="{70C8168D-3501-4C0E-82F3-9C2E60936F8D}" presName="text" presStyleLbl="node1" presStyleIdx="6" presStyleCnt="8">
        <dgm:presLayoutVars>
          <dgm:bulletEnabled val="1"/>
        </dgm:presLayoutVars>
      </dgm:prSet>
      <dgm:spPr/>
      <dgm:t>
        <a:bodyPr/>
        <a:lstStyle/>
        <a:p>
          <a:endParaRPr lang="en-US"/>
        </a:p>
      </dgm:t>
    </dgm:pt>
    <dgm:pt modelId="{2E777820-F31A-48F1-800C-442C0BBDB83B}" type="pres">
      <dgm:prSet presAssocID="{F06E1BB8-3943-4AF9-AEFB-A3C1CDFE5255}" presName="spacer" presStyleCnt="0"/>
      <dgm:spPr/>
    </dgm:pt>
    <dgm:pt modelId="{74365C84-246F-463B-8BD4-B48C16ED7D68}" type="pres">
      <dgm:prSet presAssocID="{40223A2C-D8E7-41A1-9FF1-109AE8FCE5B0}" presName="comp" presStyleCnt="0"/>
      <dgm:spPr/>
    </dgm:pt>
    <dgm:pt modelId="{5BCA849E-C120-4253-AAC5-042DA0DCD6AD}" type="pres">
      <dgm:prSet presAssocID="{40223A2C-D8E7-41A1-9FF1-109AE8FCE5B0}" presName="box" presStyleLbl="node1" presStyleIdx="7" presStyleCnt="8"/>
      <dgm:spPr/>
      <dgm:t>
        <a:bodyPr/>
        <a:lstStyle/>
        <a:p>
          <a:endParaRPr lang="en-US"/>
        </a:p>
      </dgm:t>
    </dgm:pt>
    <dgm:pt modelId="{32A7E96A-9BB2-4491-8B47-E5686311461C}" type="pres">
      <dgm:prSet presAssocID="{40223A2C-D8E7-41A1-9FF1-109AE8FCE5B0}" presName="img" presStyleLbl="fgImgPlace1" presStyleIdx="7" presStyleCnt="8"/>
      <dgm:spPr/>
    </dgm:pt>
    <dgm:pt modelId="{2F45A32B-EAEA-493F-9B16-97FC1F955A87}" type="pres">
      <dgm:prSet presAssocID="{40223A2C-D8E7-41A1-9FF1-109AE8FCE5B0}" presName="text" presStyleLbl="node1" presStyleIdx="7" presStyleCnt="8">
        <dgm:presLayoutVars>
          <dgm:bulletEnabled val="1"/>
        </dgm:presLayoutVars>
      </dgm:prSet>
      <dgm:spPr/>
      <dgm:t>
        <a:bodyPr/>
        <a:lstStyle/>
        <a:p>
          <a:endParaRPr lang="en-US"/>
        </a:p>
      </dgm:t>
    </dgm:pt>
  </dgm:ptLst>
  <dgm:cxnLst>
    <dgm:cxn modelId="{B6B5685B-C0D2-46CF-B221-EF163A352417}" type="presOf" srcId="{2573FAD4-028A-456A-A315-3A6C44C1E78C}" destId="{5C8FA902-E59F-4AF6-9E7F-8062FC244FDF}" srcOrd="0" destOrd="0" presId="urn:microsoft.com/office/officeart/2005/8/layout/vList4#1"/>
    <dgm:cxn modelId="{0DF9D0C5-6223-4E97-AB84-F3D1EBD4154A}" srcId="{C7C4466D-EE27-43D2-9A0B-FADE16573F21}" destId="{40223A2C-D8E7-41A1-9FF1-109AE8FCE5B0}" srcOrd="7" destOrd="0" parTransId="{A01DF068-1424-44DB-8BC3-00104831DD3C}" sibTransId="{09EB3F5C-DBD6-4071-82F6-D2CC18F4F596}"/>
    <dgm:cxn modelId="{65C67F84-249F-4FA7-AF5D-4B5646D44C73}" srcId="{C7C4466D-EE27-43D2-9A0B-FADE16573F21}" destId="{0B18B491-3DF3-475F-A52D-B5893C3F1150}" srcOrd="1" destOrd="0" parTransId="{8DBF4C3B-7435-4C30-B136-0D33FF8C3EA9}" sibTransId="{7A2F6BB3-6BBE-4339-8780-5017AA8E2F5C}"/>
    <dgm:cxn modelId="{6A57F435-6DC7-49AB-8905-4443E5FB216A}" type="presOf" srcId="{F3B24A4E-A01F-40DA-8075-7617D974F337}" destId="{489E45ED-7B5A-4E84-9D00-1B1C05746C89}" srcOrd="0" destOrd="0" presId="urn:microsoft.com/office/officeart/2005/8/layout/vList4#1"/>
    <dgm:cxn modelId="{0BEC5B8C-4D70-4300-8D0F-217655D184CA}" type="presOf" srcId="{10316AED-6C9E-4B39-9247-9ABE47C1177A}" destId="{7488DF43-6137-4A3E-94C8-32CD9B37DD09}" srcOrd="0" destOrd="0" presId="urn:microsoft.com/office/officeart/2005/8/layout/vList4#1"/>
    <dgm:cxn modelId="{711B4CD5-1CD4-43C6-967B-A8B9BDDA329C}" type="presOf" srcId="{F3B24A4E-A01F-40DA-8075-7617D974F337}" destId="{1A77EA77-5E77-4693-B99F-CF9C764F755A}" srcOrd="1" destOrd="0" presId="urn:microsoft.com/office/officeart/2005/8/layout/vList4#1"/>
    <dgm:cxn modelId="{C7F8B946-22EB-4AD9-B233-98DF9A6B7945}" type="presOf" srcId="{40223A2C-D8E7-41A1-9FF1-109AE8FCE5B0}" destId="{5BCA849E-C120-4253-AAC5-042DA0DCD6AD}" srcOrd="0" destOrd="0" presId="urn:microsoft.com/office/officeart/2005/8/layout/vList4#1"/>
    <dgm:cxn modelId="{6E622873-2C56-47C5-A7B0-940842CA4CE7}" type="presOf" srcId="{A698AF15-3754-4988-88C1-E3491E8D8DDF}" destId="{B270F592-B9D7-489B-9C7E-8664B98E6F18}" srcOrd="0" destOrd="0" presId="urn:microsoft.com/office/officeart/2005/8/layout/vList4#1"/>
    <dgm:cxn modelId="{FE9489B4-BD71-4884-8676-610AAA52C101}" srcId="{C7C4466D-EE27-43D2-9A0B-FADE16573F21}" destId="{AC621825-F170-4A18-A7B3-7098F95903B6}" srcOrd="3" destOrd="0" parTransId="{5C5FEB79-257E-42A4-8D46-3CF5CCB411DE}" sibTransId="{147015CF-97EF-46C8-8026-C69B9A181978}"/>
    <dgm:cxn modelId="{F62036E6-D712-4BEF-803A-148761EF84A4}" srcId="{C7C4466D-EE27-43D2-9A0B-FADE16573F21}" destId="{10316AED-6C9E-4B39-9247-9ABE47C1177A}" srcOrd="0" destOrd="0" parTransId="{3E8139E6-D05D-48E9-8321-1179F27AAB03}" sibTransId="{F5B3ADA8-295F-405E-ADC1-87068A58340F}"/>
    <dgm:cxn modelId="{C83D032C-CDA5-48FF-97E7-EF93C98D8022}" type="presOf" srcId="{A698AF15-3754-4988-88C1-E3491E8D8DDF}" destId="{E59051A4-2818-4DCD-8376-922E284BA0AA}" srcOrd="1" destOrd="0" presId="urn:microsoft.com/office/officeart/2005/8/layout/vList4#1"/>
    <dgm:cxn modelId="{6F9AD204-A5A8-41AB-94EE-A1F22D5C27AB}" type="presOf" srcId="{0B18B491-3DF3-475F-A52D-B5893C3F1150}" destId="{BDD55E22-5B0C-4326-9A38-6D2E6CF56261}" srcOrd="0" destOrd="0" presId="urn:microsoft.com/office/officeart/2005/8/layout/vList4#1"/>
    <dgm:cxn modelId="{31546AEC-9B73-4107-8A4D-2052A27D91E8}" srcId="{C7C4466D-EE27-43D2-9A0B-FADE16573F21}" destId="{2573FAD4-028A-456A-A315-3A6C44C1E78C}" srcOrd="2" destOrd="0" parTransId="{694C4E54-A4A8-49DA-80F9-5E5E9B54D5E2}" sibTransId="{1087FBC4-FADC-4909-9472-880DE25F9648}"/>
    <dgm:cxn modelId="{C01B9662-DA96-4353-9942-BC6A64D3FA77}" type="presOf" srcId="{AC621825-F170-4A18-A7B3-7098F95903B6}" destId="{39DB404A-CC05-4C78-ABC6-D8F0F6CFE1E4}" srcOrd="1" destOrd="0" presId="urn:microsoft.com/office/officeart/2005/8/layout/vList4#1"/>
    <dgm:cxn modelId="{7F399C0F-B702-40AC-8206-0B95442F22AE}" srcId="{C7C4466D-EE27-43D2-9A0B-FADE16573F21}" destId="{F3B24A4E-A01F-40DA-8075-7617D974F337}" srcOrd="5" destOrd="0" parTransId="{3BCDBFB8-73DD-4A75-818C-1A16204DD532}" sibTransId="{18D30602-722C-441F-9969-D488FE2A4350}"/>
    <dgm:cxn modelId="{722C72BE-B314-438B-8F8F-B0532DACBE7F}" srcId="{C7C4466D-EE27-43D2-9A0B-FADE16573F21}" destId="{70C8168D-3501-4C0E-82F3-9C2E60936F8D}" srcOrd="6" destOrd="0" parTransId="{4E6D528C-01A3-481A-A14C-657FFCB736A6}" sibTransId="{F06E1BB8-3943-4AF9-AEFB-A3C1CDFE5255}"/>
    <dgm:cxn modelId="{6589A40B-A10E-4E52-9879-43643860B6A2}" type="presOf" srcId="{2573FAD4-028A-456A-A315-3A6C44C1E78C}" destId="{DCC2D9F8-ED0E-4F9C-A6DD-557898C8AD8B}" srcOrd="1" destOrd="0" presId="urn:microsoft.com/office/officeart/2005/8/layout/vList4#1"/>
    <dgm:cxn modelId="{B65712A8-D5C7-4E37-907E-1801E9885DD0}" type="presOf" srcId="{70C8168D-3501-4C0E-82F3-9C2E60936F8D}" destId="{0C18EB53-C25D-4378-8ECF-C23496F9901E}" srcOrd="1" destOrd="0" presId="urn:microsoft.com/office/officeart/2005/8/layout/vList4#1"/>
    <dgm:cxn modelId="{656A8EAA-2D81-4EBA-ACC6-C2D97F195A99}" srcId="{C7C4466D-EE27-43D2-9A0B-FADE16573F21}" destId="{A698AF15-3754-4988-88C1-E3491E8D8DDF}" srcOrd="4" destOrd="0" parTransId="{FCC0A40B-4CE4-4B53-83A9-5144B40AAB49}" sibTransId="{5D32F287-BD6C-40B0-92E5-DF751704106F}"/>
    <dgm:cxn modelId="{7F58EDAE-D488-45C0-895B-FBD3FDF253A2}" type="presOf" srcId="{AC621825-F170-4A18-A7B3-7098F95903B6}" destId="{E43297CC-4B69-4FA0-A1D3-0703CE7AE67C}" srcOrd="0" destOrd="0" presId="urn:microsoft.com/office/officeart/2005/8/layout/vList4#1"/>
    <dgm:cxn modelId="{93FCA2BB-08F9-4EDC-865F-E9D285C7EA9C}" type="presOf" srcId="{40223A2C-D8E7-41A1-9FF1-109AE8FCE5B0}" destId="{2F45A32B-EAEA-493F-9B16-97FC1F955A87}" srcOrd="1" destOrd="0" presId="urn:microsoft.com/office/officeart/2005/8/layout/vList4#1"/>
    <dgm:cxn modelId="{13CB47C4-C552-4A8D-9FF5-EC31D85674AC}" type="presOf" srcId="{0B18B491-3DF3-475F-A52D-B5893C3F1150}" destId="{620A15F6-8CCC-446B-A936-BF33B3755001}" srcOrd="1" destOrd="0" presId="urn:microsoft.com/office/officeart/2005/8/layout/vList4#1"/>
    <dgm:cxn modelId="{262D9AE8-62D9-42C2-9E96-F14FFC4FB686}" type="presOf" srcId="{10316AED-6C9E-4B39-9247-9ABE47C1177A}" destId="{0A6F355D-F2C5-4859-AE53-14C5B66EBDAF}" srcOrd="1" destOrd="0" presId="urn:microsoft.com/office/officeart/2005/8/layout/vList4#1"/>
    <dgm:cxn modelId="{2D593489-7BCA-48CE-9737-6F8FD86BCC2B}" type="presOf" srcId="{70C8168D-3501-4C0E-82F3-9C2E60936F8D}" destId="{51AD3F10-5A7E-4072-BA56-1251DA480BAF}" srcOrd="0" destOrd="0" presId="urn:microsoft.com/office/officeart/2005/8/layout/vList4#1"/>
    <dgm:cxn modelId="{4B664980-6AF8-4ADE-BA71-500A257CB07A}" type="presOf" srcId="{C7C4466D-EE27-43D2-9A0B-FADE16573F21}" destId="{6B0B8CE2-3DC0-42EE-8037-E5D71232CF87}" srcOrd="0" destOrd="0" presId="urn:microsoft.com/office/officeart/2005/8/layout/vList4#1"/>
    <dgm:cxn modelId="{5274E22F-8E04-404B-B844-9352184E6CAD}" type="presParOf" srcId="{6B0B8CE2-3DC0-42EE-8037-E5D71232CF87}" destId="{30C30557-AECF-42BD-A87D-B4CA1DEC5EB9}" srcOrd="0" destOrd="0" presId="urn:microsoft.com/office/officeart/2005/8/layout/vList4#1"/>
    <dgm:cxn modelId="{5ED709E0-9375-4BC9-9F85-EF9F301504FD}" type="presParOf" srcId="{30C30557-AECF-42BD-A87D-B4CA1DEC5EB9}" destId="{7488DF43-6137-4A3E-94C8-32CD9B37DD09}" srcOrd="0" destOrd="0" presId="urn:microsoft.com/office/officeart/2005/8/layout/vList4#1"/>
    <dgm:cxn modelId="{B5E7A9A5-A07C-40E2-9B8A-B0CBE76F3A81}" type="presParOf" srcId="{30C30557-AECF-42BD-A87D-B4CA1DEC5EB9}" destId="{45BB3A02-A9FD-4F11-A3BD-D57FB7B638C1}" srcOrd="1" destOrd="0" presId="urn:microsoft.com/office/officeart/2005/8/layout/vList4#1"/>
    <dgm:cxn modelId="{8239CC40-9007-4BDC-96F9-617459D3C8C1}" type="presParOf" srcId="{30C30557-AECF-42BD-A87D-B4CA1DEC5EB9}" destId="{0A6F355D-F2C5-4859-AE53-14C5B66EBDAF}" srcOrd="2" destOrd="0" presId="urn:microsoft.com/office/officeart/2005/8/layout/vList4#1"/>
    <dgm:cxn modelId="{63091400-0191-4E77-82A1-0137AFD625AD}" type="presParOf" srcId="{6B0B8CE2-3DC0-42EE-8037-E5D71232CF87}" destId="{1959BF51-2B25-4DE5-AFA1-8BE12ACC46CE}" srcOrd="1" destOrd="0" presId="urn:microsoft.com/office/officeart/2005/8/layout/vList4#1"/>
    <dgm:cxn modelId="{4CEFB03C-8CA7-4BC9-B6E3-A2474598428E}" type="presParOf" srcId="{6B0B8CE2-3DC0-42EE-8037-E5D71232CF87}" destId="{AFB78036-F4FD-44DD-A0F2-2AC5BCA1E20B}" srcOrd="2" destOrd="0" presId="urn:microsoft.com/office/officeart/2005/8/layout/vList4#1"/>
    <dgm:cxn modelId="{9CE8B93C-9687-417B-A6C6-46D509524632}" type="presParOf" srcId="{AFB78036-F4FD-44DD-A0F2-2AC5BCA1E20B}" destId="{BDD55E22-5B0C-4326-9A38-6D2E6CF56261}" srcOrd="0" destOrd="0" presId="urn:microsoft.com/office/officeart/2005/8/layout/vList4#1"/>
    <dgm:cxn modelId="{8350A818-6061-409B-9E32-DBD8C92F9352}" type="presParOf" srcId="{AFB78036-F4FD-44DD-A0F2-2AC5BCA1E20B}" destId="{9CFEF623-7418-49E8-9AB7-DBFB1F9FD720}" srcOrd="1" destOrd="0" presId="urn:microsoft.com/office/officeart/2005/8/layout/vList4#1"/>
    <dgm:cxn modelId="{A76218AB-319E-4B5C-B1CC-75F4C96ECAE1}" type="presParOf" srcId="{AFB78036-F4FD-44DD-A0F2-2AC5BCA1E20B}" destId="{620A15F6-8CCC-446B-A936-BF33B3755001}" srcOrd="2" destOrd="0" presId="urn:microsoft.com/office/officeart/2005/8/layout/vList4#1"/>
    <dgm:cxn modelId="{EDCAA385-DA8A-425C-AC8D-569398C06FA0}" type="presParOf" srcId="{6B0B8CE2-3DC0-42EE-8037-E5D71232CF87}" destId="{60568ACF-0019-4A70-B72C-DE3B414F19B7}" srcOrd="3" destOrd="0" presId="urn:microsoft.com/office/officeart/2005/8/layout/vList4#1"/>
    <dgm:cxn modelId="{64206D9F-BE6B-4409-A00F-9D211CD2D58E}" type="presParOf" srcId="{6B0B8CE2-3DC0-42EE-8037-E5D71232CF87}" destId="{04E23376-74AB-40FD-8E96-70755CAC21E7}" srcOrd="4" destOrd="0" presId="urn:microsoft.com/office/officeart/2005/8/layout/vList4#1"/>
    <dgm:cxn modelId="{0F6C5B10-45BB-4940-941F-D3439D62BCC3}" type="presParOf" srcId="{04E23376-74AB-40FD-8E96-70755CAC21E7}" destId="{5C8FA902-E59F-4AF6-9E7F-8062FC244FDF}" srcOrd="0" destOrd="0" presId="urn:microsoft.com/office/officeart/2005/8/layout/vList4#1"/>
    <dgm:cxn modelId="{59CB7C69-94FE-4A6B-B8C7-45F8372ED580}" type="presParOf" srcId="{04E23376-74AB-40FD-8E96-70755CAC21E7}" destId="{AF017061-7599-49EA-B777-96DC386A87CE}" srcOrd="1" destOrd="0" presId="urn:microsoft.com/office/officeart/2005/8/layout/vList4#1"/>
    <dgm:cxn modelId="{2A1A797C-141F-4F71-A18F-A4471DC9BC19}" type="presParOf" srcId="{04E23376-74AB-40FD-8E96-70755CAC21E7}" destId="{DCC2D9F8-ED0E-4F9C-A6DD-557898C8AD8B}" srcOrd="2" destOrd="0" presId="urn:microsoft.com/office/officeart/2005/8/layout/vList4#1"/>
    <dgm:cxn modelId="{F99362E1-4BC8-4A5A-9F74-0CA585B1C146}" type="presParOf" srcId="{6B0B8CE2-3DC0-42EE-8037-E5D71232CF87}" destId="{4D38B1A1-31CA-4B8A-AFB9-FEF9D18E3F0D}" srcOrd="5" destOrd="0" presId="urn:microsoft.com/office/officeart/2005/8/layout/vList4#1"/>
    <dgm:cxn modelId="{DD320E71-532A-4F99-9C7D-570774B9FD9A}" type="presParOf" srcId="{6B0B8CE2-3DC0-42EE-8037-E5D71232CF87}" destId="{BDC6CDAB-69D6-4358-BEC4-D7D698E7C5BC}" srcOrd="6" destOrd="0" presId="urn:microsoft.com/office/officeart/2005/8/layout/vList4#1"/>
    <dgm:cxn modelId="{7E567331-6B0D-4209-B1DF-31D84845699B}" type="presParOf" srcId="{BDC6CDAB-69D6-4358-BEC4-D7D698E7C5BC}" destId="{E43297CC-4B69-4FA0-A1D3-0703CE7AE67C}" srcOrd="0" destOrd="0" presId="urn:microsoft.com/office/officeart/2005/8/layout/vList4#1"/>
    <dgm:cxn modelId="{A1CB0172-2F29-4F2A-B3E8-EC43462B06B5}" type="presParOf" srcId="{BDC6CDAB-69D6-4358-BEC4-D7D698E7C5BC}" destId="{A579A742-BC74-4179-841F-A94857BCD5A7}" srcOrd="1" destOrd="0" presId="urn:microsoft.com/office/officeart/2005/8/layout/vList4#1"/>
    <dgm:cxn modelId="{93B11300-B604-4986-A1B8-1EE13BB46956}" type="presParOf" srcId="{BDC6CDAB-69D6-4358-BEC4-D7D698E7C5BC}" destId="{39DB404A-CC05-4C78-ABC6-D8F0F6CFE1E4}" srcOrd="2" destOrd="0" presId="urn:microsoft.com/office/officeart/2005/8/layout/vList4#1"/>
    <dgm:cxn modelId="{3FB28D9E-C487-4337-A7B6-17E746F4F8C5}" type="presParOf" srcId="{6B0B8CE2-3DC0-42EE-8037-E5D71232CF87}" destId="{F2D111F0-5170-41AA-BE2E-BBA5150C8D57}" srcOrd="7" destOrd="0" presId="urn:microsoft.com/office/officeart/2005/8/layout/vList4#1"/>
    <dgm:cxn modelId="{DA5AA614-F514-4774-A28B-08D839A13889}" type="presParOf" srcId="{6B0B8CE2-3DC0-42EE-8037-E5D71232CF87}" destId="{77706AA4-49D3-434F-80FA-46635392C2B9}" srcOrd="8" destOrd="0" presId="urn:microsoft.com/office/officeart/2005/8/layout/vList4#1"/>
    <dgm:cxn modelId="{CD75EFCE-FD22-4274-9BF1-1D0092EF6533}" type="presParOf" srcId="{77706AA4-49D3-434F-80FA-46635392C2B9}" destId="{B270F592-B9D7-489B-9C7E-8664B98E6F18}" srcOrd="0" destOrd="0" presId="urn:microsoft.com/office/officeart/2005/8/layout/vList4#1"/>
    <dgm:cxn modelId="{1A01B20C-1A9F-4016-8340-D02F8D89F805}" type="presParOf" srcId="{77706AA4-49D3-434F-80FA-46635392C2B9}" destId="{168708B5-1505-4DE1-A42D-93088EB4936B}" srcOrd="1" destOrd="0" presId="urn:microsoft.com/office/officeart/2005/8/layout/vList4#1"/>
    <dgm:cxn modelId="{C19E0CE5-D149-4536-8B9D-D8FEA587B9D2}" type="presParOf" srcId="{77706AA4-49D3-434F-80FA-46635392C2B9}" destId="{E59051A4-2818-4DCD-8376-922E284BA0AA}" srcOrd="2" destOrd="0" presId="urn:microsoft.com/office/officeart/2005/8/layout/vList4#1"/>
    <dgm:cxn modelId="{3AAF0AED-5BC8-40F0-9824-44C44BD8486F}" type="presParOf" srcId="{6B0B8CE2-3DC0-42EE-8037-E5D71232CF87}" destId="{B1268293-F666-4836-8E53-5A9B628F4207}" srcOrd="9" destOrd="0" presId="urn:microsoft.com/office/officeart/2005/8/layout/vList4#1"/>
    <dgm:cxn modelId="{1C6405A8-5315-4CB3-8149-C427AA9C565A}" type="presParOf" srcId="{6B0B8CE2-3DC0-42EE-8037-E5D71232CF87}" destId="{6C236425-F935-4849-A3B5-9F00E20F2C2C}" srcOrd="10" destOrd="0" presId="urn:microsoft.com/office/officeart/2005/8/layout/vList4#1"/>
    <dgm:cxn modelId="{B96547D5-83E3-4D08-92A5-F137E56CD76C}" type="presParOf" srcId="{6C236425-F935-4849-A3B5-9F00E20F2C2C}" destId="{489E45ED-7B5A-4E84-9D00-1B1C05746C89}" srcOrd="0" destOrd="0" presId="urn:microsoft.com/office/officeart/2005/8/layout/vList4#1"/>
    <dgm:cxn modelId="{BE62FBF7-CD5B-4C4D-86A2-CE3696342F96}" type="presParOf" srcId="{6C236425-F935-4849-A3B5-9F00E20F2C2C}" destId="{8C092A11-2ED3-4D25-AC47-20E0BE0A863C}" srcOrd="1" destOrd="0" presId="urn:microsoft.com/office/officeart/2005/8/layout/vList4#1"/>
    <dgm:cxn modelId="{2EB095C1-9BC4-4FB1-9334-5F51224E138E}" type="presParOf" srcId="{6C236425-F935-4849-A3B5-9F00E20F2C2C}" destId="{1A77EA77-5E77-4693-B99F-CF9C764F755A}" srcOrd="2" destOrd="0" presId="urn:microsoft.com/office/officeart/2005/8/layout/vList4#1"/>
    <dgm:cxn modelId="{3B7EDC32-F6A1-468B-84CF-AB378D4FCFCD}" type="presParOf" srcId="{6B0B8CE2-3DC0-42EE-8037-E5D71232CF87}" destId="{C76604D1-49B5-4E24-9B73-30F8326666DB}" srcOrd="11" destOrd="0" presId="urn:microsoft.com/office/officeart/2005/8/layout/vList4#1"/>
    <dgm:cxn modelId="{643CF2F4-90D6-4AA0-A6AA-E814F2A2CF04}" type="presParOf" srcId="{6B0B8CE2-3DC0-42EE-8037-E5D71232CF87}" destId="{B820ACC1-41B6-41FD-8F86-26B50A1F044B}" srcOrd="12" destOrd="0" presId="urn:microsoft.com/office/officeart/2005/8/layout/vList4#1"/>
    <dgm:cxn modelId="{58DCF544-C7AA-486A-A63F-805FC3EB7415}" type="presParOf" srcId="{B820ACC1-41B6-41FD-8F86-26B50A1F044B}" destId="{51AD3F10-5A7E-4072-BA56-1251DA480BAF}" srcOrd="0" destOrd="0" presId="urn:microsoft.com/office/officeart/2005/8/layout/vList4#1"/>
    <dgm:cxn modelId="{5EDC76C9-C4DA-4FE5-927A-8E2FF435A8B5}" type="presParOf" srcId="{B820ACC1-41B6-41FD-8F86-26B50A1F044B}" destId="{E502BA61-E889-42AD-8BA1-704E3FF34DC5}" srcOrd="1" destOrd="0" presId="urn:microsoft.com/office/officeart/2005/8/layout/vList4#1"/>
    <dgm:cxn modelId="{4F07166A-40BA-4E79-8647-7DAB6CFB9277}" type="presParOf" srcId="{B820ACC1-41B6-41FD-8F86-26B50A1F044B}" destId="{0C18EB53-C25D-4378-8ECF-C23496F9901E}" srcOrd="2" destOrd="0" presId="urn:microsoft.com/office/officeart/2005/8/layout/vList4#1"/>
    <dgm:cxn modelId="{A44E0494-41F0-4C62-8A78-F1E8B1DBE4DE}" type="presParOf" srcId="{6B0B8CE2-3DC0-42EE-8037-E5D71232CF87}" destId="{2E777820-F31A-48F1-800C-442C0BBDB83B}" srcOrd="13" destOrd="0" presId="urn:microsoft.com/office/officeart/2005/8/layout/vList4#1"/>
    <dgm:cxn modelId="{ADE5B66A-578F-494A-B858-25AEC89AABB6}" type="presParOf" srcId="{6B0B8CE2-3DC0-42EE-8037-E5D71232CF87}" destId="{74365C84-246F-463B-8BD4-B48C16ED7D68}" srcOrd="14" destOrd="0" presId="urn:microsoft.com/office/officeart/2005/8/layout/vList4#1"/>
    <dgm:cxn modelId="{C3B89BF5-F31C-45BF-B84E-6D029CD08998}" type="presParOf" srcId="{74365C84-246F-463B-8BD4-B48C16ED7D68}" destId="{5BCA849E-C120-4253-AAC5-042DA0DCD6AD}" srcOrd="0" destOrd="0" presId="urn:microsoft.com/office/officeart/2005/8/layout/vList4#1"/>
    <dgm:cxn modelId="{4827DADD-9DD9-474E-82F6-1AAD9980E7E8}" type="presParOf" srcId="{74365C84-246F-463B-8BD4-B48C16ED7D68}" destId="{32A7E96A-9BB2-4491-8B47-E5686311461C}" srcOrd="1" destOrd="0" presId="urn:microsoft.com/office/officeart/2005/8/layout/vList4#1"/>
    <dgm:cxn modelId="{0A2C424D-A245-4FC1-9A44-357D4AA7AB88}" type="presParOf" srcId="{74365C84-246F-463B-8BD4-B48C16ED7D68}" destId="{2F45A32B-EAEA-493F-9B16-97FC1F955A87}"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B537DD-255E-429E-BE2B-928A694A0E38}" type="doc">
      <dgm:prSet loTypeId="urn:microsoft.com/office/officeart/2005/8/layout/vProcess5" loCatId="process" qsTypeId="urn:microsoft.com/office/officeart/2005/8/quickstyle/simple2" qsCatId="simple" csTypeId="urn:microsoft.com/office/officeart/2005/8/colors/accent2_1" csCatId="accent2" phldr="1"/>
      <dgm:spPr/>
      <dgm:t>
        <a:bodyPr/>
        <a:lstStyle/>
        <a:p>
          <a:endParaRPr lang="en-US"/>
        </a:p>
      </dgm:t>
    </dgm:pt>
    <dgm:pt modelId="{37BF75B2-F307-461F-80E7-2B28BEB623A9}">
      <dgm:prSet custT="1"/>
      <dgm:spPr/>
      <dgm:t>
        <a:bodyPr/>
        <a:lstStyle/>
        <a:p>
          <a:r>
            <a:rPr lang="en-US" sz="1800" b="1" i="0" u="sng" dirty="0" smtClean="0"/>
            <a:t>this institution started by the Promised Messiah (as) has now acquired a global status</a:t>
          </a:r>
          <a:endParaRPr lang="en-GB" sz="1800" b="1" u="sng" dirty="0" smtClean="0"/>
        </a:p>
      </dgm:t>
    </dgm:pt>
    <dgm:pt modelId="{BDA9794A-587C-4334-B38A-E9084E0BC348}" type="parTrans" cxnId="{3E2874B3-1436-4B27-870C-42CBA3C5330B}">
      <dgm:prSet/>
      <dgm:spPr/>
      <dgm:t>
        <a:bodyPr/>
        <a:lstStyle/>
        <a:p>
          <a:endParaRPr lang="en-US"/>
        </a:p>
      </dgm:t>
    </dgm:pt>
    <dgm:pt modelId="{D9BC93A6-426D-4B0C-8ECC-18E81457666A}" type="sibTrans" cxnId="{3E2874B3-1436-4B27-870C-42CBA3C5330B}">
      <dgm:prSet/>
      <dgm:spPr/>
      <dgm:t>
        <a:bodyPr/>
        <a:lstStyle/>
        <a:p>
          <a:endParaRPr lang="en-US"/>
        </a:p>
      </dgm:t>
    </dgm:pt>
    <dgm:pt modelId="{B9F25147-3FCF-48AD-8383-6E01FC143490}">
      <dgm:prSet custT="1"/>
      <dgm:spPr/>
      <dgm:t>
        <a:bodyPr/>
        <a:lstStyle/>
        <a:p>
          <a:r>
            <a:rPr lang="en-US" sz="1800" b="0" i="0" dirty="0" smtClean="0"/>
            <a:t>Even non-</a:t>
          </a:r>
          <a:r>
            <a:rPr lang="en-US" sz="1800" b="0" i="0" dirty="0" err="1" smtClean="0"/>
            <a:t>Ahmadi</a:t>
          </a:r>
          <a:r>
            <a:rPr lang="en-US" sz="1800" b="0" i="0" dirty="0" smtClean="0"/>
            <a:t> Muslim and also non-Muslim leaders of all backgrounds say that </a:t>
          </a:r>
          <a:r>
            <a:rPr lang="en-US" sz="1800" b="1" i="0" u="sng" dirty="0" smtClean="0"/>
            <a:t>these </a:t>
          </a:r>
          <a:r>
            <a:rPr lang="en-US" sz="1800" b="1" i="0" u="sng" dirty="0" err="1" smtClean="0"/>
            <a:t>Jalsas</a:t>
          </a:r>
          <a:r>
            <a:rPr lang="en-US" sz="1800" b="1" i="0" u="sng" dirty="0" smtClean="0"/>
            <a:t> make the world aware of the beautiful teachings of Islam</a:t>
          </a:r>
          <a:endParaRPr lang="en-GB" sz="1600" b="1" u="sng" dirty="0" smtClean="0"/>
        </a:p>
      </dgm:t>
    </dgm:pt>
    <dgm:pt modelId="{37448F9E-A6FE-42FB-9B92-9EC7A102545F}" type="parTrans" cxnId="{C20D97F9-C6A6-42EE-8487-2A5F88AF60DC}">
      <dgm:prSet/>
      <dgm:spPr/>
      <dgm:t>
        <a:bodyPr/>
        <a:lstStyle/>
        <a:p>
          <a:endParaRPr lang="en-US"/>
        </a:p>
      </dgm:t>
    </dgm:pt>
    <dgm:pt modelId="{D6408711-EDE2-4304-A192-6AC4F2783D04}" type="sibTrans" cxnId="{C20D97F9-C6A6-42EE-8487-2A5F88AF60DC}">
      <dgm:prSet/>
      <dgm:spPr/>
      <dgm:t>
        <a:bodyPr/>
        <a:lstStyle/>
        <a:p>
          <a:endParaRPr lang="en-US"/>
        </a:p>
      </dgm:t>
    </dgm:pt>
    <dgm:pt modelId="{5F006A4A-1962-4451-814F-BBA0BF1161BC}">
      <dgm:prSet custT="1"/>
      <dgm:spPr/>
      <dgm:t>
        <a:bodyPr/>
        <a:lstStyle/>
        <a:p>
          <a:r>
            <a:rPr lang="en-US" sz="1800" b="0" i="0" dirty="0" smtClean="0"/>
            <a:t>The month of December is an emotional time for the </a:t>
          </a:r>
          <a:r>
            <a:rPr lang="en-US" sz="1800" b="0" i="0" dirty="0" err="1" smtClean="0"/>
            <a:t>Ahmadis</a:t>
          </a:r>
          <a:r>
            <a:rPr lang="en-US" sz="1800" b="0" i="0" dirty="0" smtClean="0"/>
            <a:t> of Pakistan .May their emotions be accepted by God in such a way that every opposition and difficulty is removed and they too may benefit from all the blessings of </a:t>
          </a:r>
          <a:r>
            <a:rPr lang="en-US" sz="1800" b="0" i="0" dirty="0" err="1" smtClean="0"/>
            <a:t>ahmadiyyat</a:t>
          </a:r>
          <a:endParaRPr lang="en-GB" sz="1800" dirty="0" smtClean="0"/>
        </a:p>
      </dgm:t>
    </dgm:pt>
    <dgm:pt modelId="{EF73626A-BD71-4A62-9E3F-4EB2095B4C96}" type="sibTrans" cxnId="{F0E311D2-E62D-4479-8E46-5B1740EC1945}">
      <dgm:prSet/>
      <dgm:spPr/>
      <dgm:t>
        <a:bodyPr/>
        <a:lstStyle/>
        <a:p>
          <a:endParaRPr lang="en-US"/>
        </a:p>
      </dgm:t>
    </dgm:pt>
    <dgm:pt modelId="{A756375B-1E80-43F4-91D1-5072043D999C}" type="parTrans" cxnId="{F0E311D2-E62D-4479-8E46-5B1740EC1945}">
      <dgm:prSet/>
      <dgm:spPr/>
      <dgm:t>
        <a:bodyPr/>
        <a:lstStyle/>
        <a:p>
          <a:endParaRPr lang="en-US"/>
        </a:p>
      </dgm:t>
    </dgm:pt>
    <dgm:pt modelId="{E47F412E-5C76-4FFA-B128-00696B16AD48}">
      <dgm:prSet custT="1"/>
      <dgm:spPr/>
      <dgm:t>
        <a:bodyPr/>
        <a:lstStyle/>
        <a:p>
          <a:r>
            <a:rPr lang="en-US" sz="1800" b="0" i="0" dirty="0" smtClean="0"/>
            <a:t>today these </a:t>
          </a:r>
          <a:r>
            <a:rPr lang="en-US" sz="1800" b="0" i="0" dirty="0" err="1" smtClean="0"/>
            <a:t>Jalsas</a:t>
          </a:r>
          <a:r>
            <a:rPr lang="en-US" sz="1800" b="0" i="0" dirty="0" smtClean="0"/>
            <a:t> are taking place in many countries and during the year they take place in all the countries where the </a:t>
          </a:r>
          <a:r>
            <a:rPr lang="en-US" sz="1800" b="0" i="0" dirty="0" err="1" smtClean="0"/>
            <a:t>Jama’at</a:t>
          </a:r>
          <a:r>
            <a:rPr lang="en-US" sz="1800" b="0" i="0" dirty="0" smtClean="0"/>
            <a:t> is established</a:t>
          </a:r>
          <a:endParaRPr lang="en-GB" sz="1800" dirty="0" smtClean="0"/>
        </a:p>
      </dgm:t>
    </dgm:pt>
    <dgm:pt modelId="{5F9356B7-4192-4242-81A2-8369FA657093}" type="sibTrans" cxnId="{05AA889F-BE0C-4DD4-8352-8784841AD227}">
      <dgm:prSet/>
      <dgm:spPr/>
      <dgm:t>
        <a:bodyPr/>
        <a:lstStyle/>
        <a:p>
          <a:endParaRPr lang="en-US"/>
        </a:p>
      </dgm:t>
    </dgm:pt>
    <dgm:pt modelId="{23701207-F63B-4C09-8244-FD0920651644}" type="parTrans" cxnId="{05AA889F-BE0C-4DD4-8352-8784841AD227}">
      <dgm:prSet/>
      <dgm:spPr/>
      <dgm:t>
        <a:bodyPr/>
        <a:lstStyle/>
        <a:p>
          <a:endParaRPr lang="en-US"/>
        </a:p>
      </dgm:t>
    </dgm:pt>
    <dgm:pt modelId="{BE71E775-B41B-4936-891D-ACD34D519568}" type="pres">
      <dgm:prSet presAssocID="{4DB537DD-255E-429E-BE2B-928A694A0E38}" presName="outerComposite" presStyleCnt="0">
        <dgm:presLayoutVars>
          <dgm:chMax val="5"/>
          <dgm:dir/>
          <dgm:resizeHandles val="exact"/>
        </dgm:presLayoutVars>
      </dgm:prSet>
      <dgm:spPr/>
      <dgm:t>
        <a:bodyPr/>
        <a:lstStyle/>
        <a:p>
          <a:endParaRPr lang="en-US"/>
        </a:p>
      </dgm:t>
    </dgm:pt>
    <dgm:pt modelId="{9B4A45A2-4038-4364-8C71-C0D2E2B356C0}" type="pres">
      <dgm:prSet presAssocID="{4DB537DD-255E-429E-BE2B-928A694A0E38}" presName="dummyMaxCanvas" presStyleCnt="0">
        <dgm:presLayoutVars/>
      </dgm:prSet>
      <dgm:spPr/>
    </dgm:pt>
    <dgm:pt modelId="{AE86B865-2BBA-411B-8E3B-9DB9D688CA87}" type="pres">
      <dgm:prSet presAssocID="{4DB537DD-255E-429E-BE2B-928A694A0E38}" presName="FourNodes_1" presStyleLbl="node1" presStyleIdx="0" presStyleCnt="4" custScaleY="151515" custLinFactNeighborY="12879">
        <dgm:presLayoutVars>
          <dgm:bulletEnabled val="1"/>
        </dgm:presLayoutVars>
      </dgm:prSet>
      <dgm:spPr/>
      <dgm:t>
        <a:bodyPr/>
        <a:lstStyle/>
        <a:p>
          <a:endParaRPr lang="en-US"/>
        </a:p>
      </dgm:t>
    </dgm:pt>
    <dgm:pt modelId="{49EED399-8B5F-42E3-BEAC-B54FEAE26206}" type="pres">
      <dgm:prSet presAssocID="{4DB537DD-255E-429E-BE2B-928A694A0E38}" presName="FourNodes_2" presStyleLbl="node1" presStyleIdx="1" presStyleCnt="4" custLinFactNeighborX="-2880" custLinFactNeighborY="26515">
        <dgm:presLayoutVars>
          <dgm:bulletEnabled val="1"/>
        </dgm:presLayoutVars>
      </dgm:prSet>
      <dgm:spPr/>
      <dgm:t>
        <a:bodyPr/>
        <a:lstStyle/>
        <a:p>
          <a:endParaRPr lang="en-US"/>
        </a:p>
      </dgm:t>
    </dgm:pt>
    <dgm:pt modelId="{154C1BFA-C230-4772-BCBA-843D9516FF8F}" type="pres">
      <dgm:prSet presAssocID="{4DB537DD-255E-429E-BE2B-928A694A0E38}" presName="FourNodes_3" presStyleLbl="node1" presStyleIdx="2" presStyleCnt="4" custScaleX="105777" custScaleY="81819" custLinFactNeighborX="-2747" custLinFactNeighborY="8334">
        <dgm:presLayoutVars>
          <dgm:bulletEnabled val="1"/>
        </dgm:presLayoutVars>
      </dgm:prSet>
      <dgm:spPr/>
      <dgm:t>
        <a:bodyPr/>
        <a:lstStyle/>
        <a:p>
          <a:endParaRPr lang="en-US"/>
        </a:p>
      </dgm:t>
    </dgm:pt>
    <dgm:pt modelId="{859EC82C-E9E2-4EC6-AFF1-C51A0C28A5FD}" type="pres">
      <dgm:prSet presAssocID="{4DB537DD-255E-429E-BE2B-928A694A0E38}" presName="FourNodes_4" presStyleLbl="node1" presStyleIdx="3" presStyleCnt="4" custScaleY="93939" custLinFactNeighborX="-275" custLinFactNeighborY="-12879">
        <dgm:presLayoutVars>
          <dgm:bulletEnabled val="1"/>
        </dgm:presLayoutVars>
      </dgm:prSet>
      <dgm:spPr/>
      <dgm:t>
        <a:bodyPr/>
        <a:lstStyle/>
        <a:p>
          <a:endParaRPr lang="en-US"/>
        </a:p>
      </dgm:t>
    </dgm:pt>
    <dgm:pt modelId="{B0757395-9564-4876-9D60-5B7544CECAA0}" type="pres">
      <dgm:prSet presAssocID="{4DB537DD-255E-429E-BE2B-928A694A0E38}" presName="FourConn_1-2" presStyleLbl="fgAccFollowNode1" presStyleIdx="0" presStyleCnt="3" custLinFactNeighborX="8625" custLinFactNeighborY="48835">
        <dgm:presLayoutVars>
          <dgm:bulletEnabled val="1"/>
        </dgm:presLayoutVars>
      </dgm:prSet>
      <dgm:spPr/>
      <dgm:t>
        <a:bodyPr/>
        <a:lstStyle/>
        <a:p>
          <a:endParaRPr lang="en-US"/>
        </a:p>
      </dgm:t>
    </dgm:pt>
    <dgm:pt modelId="{747C42E7-3A1B-41AE-B331-BB13A7E8A924}" type="pres">
      <dgm:prSet presAssocID="{4DB537DD-255E-429E-BE2B-928A694A0E38}" presName="FourConn_2-3" presStyleLbl="fgAccFollowNode1" presStyleIdx="1" presStyleCnt="3" custLinFactNeighborX="17044" custLinFactNeighborY="16201">
        <dgm:presLayoutVars>
          <dgm:bulletEnabled val="1"/>
        </dgm:presLayoutVars>
      </dgm:prSet>
      <dgm:spPr/>
      <dgm:t>
        <a:bodyPr/>
        <a:lstStyle/>
        <a:p>
          <a:endParaRPr lang="en-US"/>
        </a:p>
      </dgm:t>
    </dgm:pt>
    <dgm:pt modelId="{33C3946A-38E4-413F-9AF7-3EFF0BFE27B8}" type="pres">
      <dgm:prSet presAssocID="{4DB537DD-255E-429E-BE2B-928A694A0E38}" presName="FourConn_3-4" presStyleLbl="fgAccFollowNode1" presStyleIdx="2" presStyleCnt="3">
        <dgm:presLayoutVars>
          <dgm:bulletEnabled val="1"/>
        </dgm:presLayoutVars>
      </dgm:prSet>
      <dgm:spPr/>
      <dgm:t>
        <a:bodyPr/>
        <a:lstStyle/>
        <a:p>
          <a:endParaRPr lang="en-US"/>
        </a:p>
      </dgm:t>
    </dgm:pt>
    <dgm:pt modelId="{197A63DA-A5F1-4CB7-905D-BD687D0899AF}" type="pres">
      <dgm:prSet presAssocID="{4DB537DD-255E-429E-BE2B-928A694A0E38}" presName="FourNodes_1_text" presStyleLbl="node1" presStyleIdx="3" presStyleCnt="4">
        <dgm:presLayoutVars>
          <dgm:bulletEnabled val="1"/>
        </dgm:presLayoutVars>
      </dgm:prSet>
      <dgm:spPr/>
      <dgm:t>
        <a:bodyPr/>
        <a:lstStyle/>
        <a:p>
          <a:endParaRPr lang="en-US"/>
        </a:p>
      </dgm:t>
    </dgm:pt>
    <dgm:pt modelId="{C862EE91-AAE7-4E4F-998B-F6B74CF915A2}" type="pres">
      <dgm:prSet presAssocID="{4DB537DD-255E-429E-BE2B-928A694A0E38}" presName="FourNodes_2_text" presStyleLbl="node1" presStyleIdx="3" presStyleCnt="4">
        <dgm:presLayoutVars>
          <dgm:bulletEnabled val="1"/>
        </dgm:presLayoutVars>
      </dgm:prSet>
      <dgm:spPr/>
      <dgm:t>
        <a:bodyPr/>
        <a:lstStyle/>
        <a:p>
          <a:endParaRPr lang="en-US"/>
        </a:p>
      </dgm:t>
    </dgm:pt>
    <dgm:pt modelId="{84110911-B436-4743-9B9D-3FC62A3612CE}" type="pres">
      <dgm:prSet presAssocID="{4DB537DD-255E-429E-BE2B-928A694A0E38}" presName="FourNodes_3_text" presStyleLbl="node1" presStyleIdx="3" presStyleCnt="4">
        <dgm:presLayoutVars>
          <dgm:bulletEnabled val="1"/>
        </dgm:presLayoutVars>
      </dgm:prSet>
      <dgm:spPr/>
      <dgm:t>
        <a:bodyPr/>
        <a:lstStyle/>
        <a:p>
          <a:endParaRPr lang="en-US"/>
        </a:p>
      </dgm:t>
    </dgm:pt>
    <dgm:pt modelId="{6142A703-50FC-45B4-9A77-6EB201858AA9}" type="pres">
      <dgm:prSet presAssocID="{4DB537DD-255E-429E-BE2B-928A694A0E38}" presName="FourNodes_4_text" presStyleLbl="node1" presStyleIdx="3" presStyleCnt="4">
        <dgm:presLayoutVars>
          <dgm:bulletEnabled val="1"/>
        </dgm:presLayoutVars>
      </dgm:prSet>
      <dgm:spPr/>
      <dgm:t>
        <a:bodyPr/>
        <a:lstStyle/>
        <a:p>
          <a:endParaRPr lang="en-US"/>
        </a:p>
      </dgm:t>
    </dgm:pt>
  </dgm:ptLst>
  <dgm:cxnLst>
    <dgm:cxn modelId="{63AE3D58-88FE-41DB-BB07-853DD086DF13}" type="presOf" srcId="{E47F412E-5C76-4FFA-B128-00696B16AD48}" destId="{C862EE91-AAE7-4E4F-998B-F6B74CF915A2}" srcOrd="1" destOrd="0" presId="urn:microsoft.com/office/officeart/2005/8/layout/vProcess5"/>
    <dgm:cxn modelId="{4F411919-E2C4-4BB8-B695-065BDF6FE7DD}" type="presOf" srcId="{EF73626A-BD71-4A62-9E3F-4EB2095B4C96}" destId="{B0757395-9564-4876-9D60-5B7544CECAA0}" srcOrd="0" destOrd="0" presId="urn:microsoft.com/office/officeart/2005/8/layout/vProcess5"/>
    <dgm:cxn modelId="{FA4099D7-7FEF-4516-9506-27F4E75A5EC8}" type="presOf" srcId="{E47F412E-5C76-4FFA-B128-00696B16AD48}" destId="{49EED399-8B5F-42E3-BEAC-B54FEAE26206}" srcOrd="0" destOrd="0" presId="urn:microsoft.com/office/officeart/2005/8/layout/vProcess5"/>
    <dgm:cxn modelId="{C20D97F9-C6A6-42EE-8487-2A5F88AF60DC}" srcId="{4DB537DD-255E-429E-BE2B-928A694A0E38}" destId="{B9F25147-3FCF-48AD-8383-6E01FC143490}" srcOrd="3" destOrd="0" parTransId="{37448F9E-A6FE-42FB-9B92-9EC7A102545F}" sibTransId="{D6408711-EDE2-4304-A192-6AC4F2783D04}"/>
    <dgm:cxn modelId="{1FA24EA8-7437-4EDA-9D02-740857CD3F32}" type="presOf" srcId="{D9BC93A6-426D-4B0C-8ECC-18E81457666A}" destId="{33C3946A-38E4-413F-9AF7-3EFF0BFE27B8}" srcOrd="0" destOrd="0" presId="urn:microsoft.com/office/officeart/2005/8/layout/vProcess5"/>
    <dgm:cxn modelId="{85AF5643-B253-4B19-8181-6FC32BAE82C3}" type="presOf" srcId="{5F006A4A-1962-4451-814F-BBA0BF1161BC}" destId="{197A63DA-A5F1-4CB7-905D-BD687D0899AF}" srcOrd="1" destOrd="0" presId="urn:microsoft.com/office/officeart/2005/8/layout/vProcess5"/>
    <dgm:cxn modelId="{3E2874B3-1436-4B27-870C-42CBA3C5330B}" srcId="{4DB537DD-255E-429E-BE2B-928A694A0E38}" destId="{37BF75B2-F307-461F-80E7-2B28BEB623A9}" srcOrd="2" destOrd="0" parTransId="{BDA9794A-587C-4334-B38A-E9084E0BC348}" sibTransId="{D9BC93A6-426D-4B0C-8ECC-18E81457666A}"/>
    <dgm:cxn modelId="{CE034295-75E9-49EF-8BD3-5BCDE9EB2297}" type="presOf" srcId="{4DB537DD-255E-429E-BE2B-928A694A0E38}" destId="{BE71E775-B41B-4936-891D-ACD34D519568}" srcOrd="0" destOrd="0" presId="urn:microsoft.com/office/officeart/2005/8/layout/vProcess5"/>
    <dgm:cxn modelId="{F0E311D2-E62D-4479-8E46-5B1740EC1945}" srcId="{4DB537DD-255E-429E-BE2B-928A694A0E38}" destId="{5F006A4A-1962-4451-814F-BBA0BF1161BC}" srcOrd="0" destOrd="0" parTransId="{A756375B-1E80-43F4-91D1-5072043D999C}" sibTransId="{EF73626A-BD71-4A62-9E3F-4EB2095B4C96}"/>
    <dgm:cxn modelId="{DB3A9A57-33C0-48F5-8A6D-368A9B0B50BA}" type="presOf" srcId="{5F9356B7-4192-4242-81A2-8369FA657093}" destId="{747C42E7-3A1B-41AE-B331-BB13A7E8A924}" srcOrd="0" destOrd="0" presId="urn:microsoft.com/office/officeart/2005/8/layout/vProcess5"/>
    <dgm:cxn modelId="{7F018464-8DEC-4D46-8E51-2A8D4881369D}" type="presOf" srcId="{37BF75B2-F307-461F-80E7-2B28BEB623A9}" destId="{84110911-B436-4743-9B9D-3FC62A3612CE}" srcOrd="1" destOrd="0" presId="urn:microsoft.com/office/officeart/2005/8/layout/vProcess5"/>
    <dgm:cxn modelId="{EFC011CA-7483-434D-8D65-56C25E304C5D}" type="presOf" srcId="{B9F25147-3FCF-48AD-8383-6E01FC143490}" destId="{6142A703-50FC-45B4-9A77-6EB201858AA9}" srcOrd="1" destOrd="0" presId="urn:microsoft.com/office/officeart/2005/8/layout/vProcess5"/>
    <dgm:cxn modelId="{05AA889F-BE0C-4DD4-8352-8784841AD227}" srcId="{4DB537DD-255E-429E-BE2B-928A694A0E38}" destId="{E47F412E-5C76-4FFA-B128-00696B16AD48}" srcOrd="1" destOrd="0" parTransId="{23701207-F63B-4C09-8244-FD0920651644}" sibTransId="{5F9356B7-4192-4242-81A2-8369FA657093}"/>
    <dgm:cxn modelId="{FB06ED36-EB25-4138-B828-8514C21052EA}" type="presOf" srcId="{B9F25147-3FCF-48AD-8383-6E01FC143490}" destId="{859EC82C-E9E2-4EC6-AFF1-C51A0C28A5FD}" srcOrd="0" destOrd="0" presId="urn:microsoft.com/office/officeart/2005/8/layout/vProcess5"/>
    <dgm:cxn modelId="{3E1B5407-EE36-4839-AE0F-22A0D5F3CD65}" type="presOf" srcId="{37BF75B2-F307-461F-80E7-2B28BEB623A9}" destId="{154C1BFA-C230-4772-BCBA-843D9516FF8F}" srcOrd="0" destOrd="0" presId="urn:microsoft.com/office/officeart/2005/8/layout/vProcess5"/>
    <dgm:cxn modelId="{CB31236C-7B4E-45BD-B79A-A09B5C87E488}" type="presOf" srcId="{5F006A4A-1962-4451-814F-BBA0BF1161BC}" destId="{AE86B865-2BBA-411B-8E3B-9DB9D688CA87}" srcOrd="0" destOrd="0" presId="urn:microsoft.com/office/officeart/2005/8/layout/vProcess5"/>
    <dgm:cxn modelId="{17EFD084-672C-4957-B0F0-F88067A5AF85}" type="presParOf" srcId="{BE71E775-B41B-4936-891D-ACD34D519568}" destId="{9B4A45A2-4038-4364-8C71-C0D2E2B356C0}" srcOrd="0" destOrd="0" presId="urn:microsoft.com/office/officeart/2005/8/layout/vProcess5"/>
    <dgm:cxn modelId="{CBC86CDA-1615-45ED-BBDE-A3BB50CE33C2}" type="presParOf" srcId="{BE71E775-B41B-4936-891D-ACD34D519568}" destId="{AE86B865-2BBA-411B-8E3B-9DB9D688CA87}" srcOrd="1" destOrd="0" presId="urn:microsoft.com/office/officeart/2005/8/layout/vProcess5"/>
    <dgm:cxn modelId="{754E7BE7-B62C-45D7-92AE-EA25C3D9385F}" type="presParOf" srcId="{BE71E775-B41B-4936-891D-ACD34D519568}" destId="{49EED399-8B5F-42E3-BEAC-B54FEAE26206}" srcOrd="2" destOrd="0" presId="urn:microsoft.com/office/officeart/2005/8/layout/vProcess5"/>
    <dgm:cxn modelId="{0BCD5F86-A842-492B-9E86-116E32CBC5D3}" type="presParOf" srcId="{BE71E775-B41B-4936-891D-ACD34D519568}" destId="{154C1BFA-C230-4772-BCBA-843D9516FF8F}" srcOrd="3" destOrd="0" presId="urn:microsoft.com/office/officeart/2005/8/layout/vProcess5"/>
    <dgm:cxn modelId="{372D2E1F-5796-40BD-9E5D-1DD8E2488A0F}" type="presParOf" srcId="{BE71E775-B41B-4936-891D-ACD34D519568}" destId="{859EC82C-E9E2-4EC6-AFF1-C51A0C28A5FD}" srcOrd="4" destOrd="0" presId="urn:microsoft.com/office/officeart/2005/8/layout/vProcess5"/>
    <dgm:cxn modelId="{124D761C-2030-4ED8-8499-05526BDF10CB}" type="presParOf" srcId="{BE71E775-B41B-4936-891D-ACD34D519568}" destId="{B0757395-9564-4876-9D60-5B7544CECAA0}" srcOrd="5" destOrd="0" presId="urn:microsoft.com/office/officeart/2005/8/layout/vProcess5"/>
    <dgm:cxn modelId="{A135C8DA-2349-43F7-824C-9B053C2AB08C}" type="presParOf" srcId="{BE71E775-B41B-4936-891D-ACD34D519568}" destId="{747C42E7-3A1B-41AE-B331-BB13A7E8A924}" srcOrd="6" destOrd="0" presId="urn:microsoft.com/office/officeart/2005/8/layout/vProcess5"/>
    <dgm:cxn modelId="{3B1F8CB9-A32F-425B-B52C-8C055ABB086F}" type="presParOf" srcId="{BE71E775-B41B-4936-891D-ACD34D519568}" destId="{33C3946A-38E4-413F-9AF7-3EFF0BFE27B8}" srcOrd="7" destOrd="0" presId="urn:microsoft.com/office/officeart/2005/8/layout/vProcess5"/>
    <dgm:cxn modelId="{51E16546-D6D0-481A-9FB4-8609D477A208}" type="presParOf" srcId="{BE71E775-B41B-4936-891D-ACD34D519568}" destId="{197A63DA-A5F1-4CB7-905D-BD687D0899AF}" srcOrd="8" destOrd="0" presId="urn:microsoft.com/office/officeart/2005/8/layout/vProcess5"/>
    <dgm:cxn modelId="{C2AA10F9-C412-4E51-B15F-94941A623112}" type="presParOf" srcId="{BE71E775-B41B-4936-891D-ACD34D519568}" destId="{C862EE91-AAE7-4E4F-998B-F6B74CF915A2}" srcOrd="9" destOrd="0" presId="urn:microsoft.com/office/officeart/2005/8/layout/vProcess5"/>
    <dgm:cxn modelId="{C90FD8FF-A0A3-4609-8FF5-06B2D5CAA32B}" type="presParOf" srcId="{BE71E775-B41B-4936-891D-ACD34D519568}" destId="{84110911-B436-4743-9B9D-3FC62A3612CE}" srcOrd="10" destOrd="0" presId="urn:microsoft.com/office/officeart/2005/8/layout/vProcess5"/>
    <dgm:cxn modelId="{8632B3C3-541C-498B-AB54-570586DE0E29}" type="presParOf" srcId="{BE71E775-B41B-4936-891D-ACD34D519568}" destId="{6142A703-50FC-45B4-9A77-6EB201858AA9}" srcOrd="11"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F4CE85-76A3-4785-8412-83383F46843A}" type="doc">
      <dgm:prSet loTypeId="urn:microsoft.com/office/officeart/2005/8/layout/process4" loCatId="list" qsTypeId="urn:microsoft.com/office/officeart/2005/8/quickstyle/simple1" qsCatId="simple" csTypeId="urn:microsoft.com/office/officeart/2005/8/colors/accent2_1" csCatId="accent2" phldr="1"/>
      <dgm:spPr/>
      <dgm:t>
        <a:bodyPr/>
        <a:lstStyle/>
        <a:p>
          <a:endParaRPr lang="en-US"/>
        </a:p>
      </dgm:t>
    </dgm:pt>
    <dgm:pt modelId="{A71B7093-6671-4D63-A6AE-D4B3474CDEDD}">
      <dgm:prSet phldrT="[Text]" custT="1"/>
      <dgm:spPr/>
      <dgm:t>
        <a:bodyPr/>
        <a:lstStyle/>
        <a:p>
          <a:r>
            <a:rPr lang="en-US" sz="1800" b="0" i="0" dirty="0" smtClean="0"/>
            <a:t>Our mere participation in these </a:t>
          </a:r>
          <a:r>
            <a:rPr lang="en-US" sz="1800" b="0" i="0" dirty="0" err="1" smtClean="0"/>
            <a:t>Jalsas</a:t>
          </a:r>
          <a:r>
            <a:rPr lang="en-US" sz="1800" b="0" i="0" dirty="0" smtClean="0"/>
            <a:t> is not enough</a:t>
          </a:r>
          <a:endParaRPr lang="en-US" sz="1800" b="1" dirty="0"/>
        </a:p>
      </dgm:t>
    </dgm:pt>
    <dgm:pt modelId="{F2C3E6B5-5D14-40F9-925F-56B290FDC221}" type="parTrans" cxnId="{1F8F281C-23B9-4199-8BB6-DB4C6D500AD5}">
      <dgm:prSet/>
      <dgm:spPr/>
      <dgm:t>
        <a:bodyPr/>
        <a:lstStyle/>
        <a:p>
          <a:endParaRPr lang="en-US"/>
        </a:p>
      </dgm:t>
    </dgm:pt>
    <dgm:pt modelId="{65BD6E3D-EA18-497C-88D0-9D21563DF97C}" type="sibTrans" cxnId="{1F8F281C-23B9-4199-8BB6-DB4C6D500AD5}">
      <dgm:prSet/>
      <dgm:spPr/>
      <dgm:t>
        <a:bodyPr/>
        <a:lstStyle/>
        <a:p>
          <a:endParaRPr lang="en-US"/>
        </a:p>
      </dgm:t>
    </dgm:pt>
    <dgm:pt modelId="{2BC3E001-C9AF-4372-96A1-487F9AA702FD}">
      <dgm:prSet custT="1"/>
      <dgm:spPr/>
      <dgm:t>
        <a:bodyPr/>
        <a:lstStyle/>
        <a:p>
          <a:r>
            <a:rPr lang="en-US" sz="1800" b="0" i="0" smtClean="0"/>
            <a:t>We must become among those who become deserving of receiving the blessings of the prayers of the Promised Messiah (as).</a:t>
          </a:r>
          <a:endParaRPr lang="en-GB" sz="1800" b="1" u="sng" dirty="0" smtClean="0"/>
        </a:p>
      </dgm:t>
    </dgm:pt>
    <dgm:pt modelId="{06B4E41C-C535-4246-B1F2-B923BEDE6D4B}" type="parTrans" cxnId="{D16720A5-EEFC-4543-8A3D-B27E58ADFB58}">
      <dgm:prSet/>
      <dgm:spPr/>
      <dgm:t>
        <a:bodyPr/>
        <a:lstStyle/>
        <a:p>
          <a:endParaRPr lang="en-US"/>
        </a:p>
      </dgm:t>
    </dgm:pt>
    <dgm:pt modelId="{C1AB14E2-A25A-4134-A29B-D5192287768E}" type="sibTrans" cxnId="{D16720A5-EEFC-4543-8A3D-B27E58ADFB58}">
      <dgm:prSet/>
      <dgm:spPr/>
      <dgm:t>
        <a:bodyPr/>
        <a:lstStyle/>
        <a:p>
          <a:endParaRPr lang="en-US"/>
        </a:p>
      </dgm:t>
    </dgm:pt>
    <dgm:pt modelId="{5AAA3BD0-E67A-4F71-A179-06DF2F1C896D}">
      <dgm:prSet custT="1"/>
      <dgm:spPr/>
      <dgm:t>
        <a:bodyPr/>
        <a:lstStyle/>
        <a:p>
          <a:r>
            <a:rPr lang="en-US" sz="1800" b="0" i="0" smtClean="0"/>
            <a:t>We have to assess and see whether the change we feel when we join these Jalsas is just a temporary thing or whether it will become a permanent feature of our lives</a:t>
          </a:r>
          <a:endParaRPr lang="en-GB" sz="1800" dirty="0" smtClean="0"/>
        </a:p>
      </dgm:t>
    </dgm:pt>
    <dgm:pt modelId="{BD0B222D-2CEF-41FB-B511-B1DD12AFEFC2}" type="parTrans" cxnId="{B23468B9-325F-4AE1-9061-6BD860A7A4FD}">
      <dgm:prSet/>
      <dgm:spPr/>
      <dgm:t>
        <a:bodyPr/>
        <a:lstStyle/>
        <a:p>
          <a:endParaRPr lang="en-US"/>
        </a:p>
      </dgm:t>
    </dgm:pt>
    <dgm:pt modelId="{37857880-4980-4E63-B5C9-C53A9DA3309D}" type="sibTrans" cxnId="{B23468B9-325F-4AE1-9061-6BD860A7A4FD}">
      <dgm:prSet/>
      <dgm:spPr/>
      <dgm:t>
        <a:bodyPr/>
        <a:lstStyle/>
        <a:p>
          <a:endParaRPr lang="en-US"/>
        </a:p>
      </dgm:t>
    </dgm:pt>
    <dgm:pt modelId="{AB0FD37B-2777-456A-9B63-D9DE7AC8A7DB}">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b="1" i="0" u="sng" dirty="0" smtClean="0"/>
            <a:t>If we leave every </a:t>
          </a:r>
          <a:r>
            <a:rPr lang="en-US" sz="1800" b="1" i="0" u="sng" dirty="0" err="1" smtClean="0"/>
            <a:t>Jalsa</a:t>
          </a:r>
          <a:r>
            <a:rPr lang="en-US" sz="1800" b="1" i="0" u="sng" dirty="0" smtClean="0"/>
            <a:t> with the full intention to change our lives and become those who will make the needed changes to their lives that are desired by the Promised Messiah (as) then we will go on becoming the recipients of the blessings of the prayers of the Promised Messiah (as). </a:t>
          </a:r>
          <a:endParaRPr lang="en-US" sz="1800" b="1" u="sng" dirty="0"/>
        </a:p>
      </dgm:t>
    </dgm:pt>
    <dgm:pt modelId="{0FABC736-CF30-409D-9582-F198ABAD6983}" type="parTrans" cxnId="{77AA95F5-068A-4CAA-8556-60E079848703}">
      <dgm:prSet/>
      <dgm:spPr/>
      <dgm:t>
        <a:bodyPr/>
        <a:lstStyle/>
        <a:p>
          <a:endParaRPr lang="en-US"/>
        </a:p>
      </dgm:t>
    </dgm:pt>
    <dgm:pt modelId="{119DFD99-1ECC-4AC7-B64C-1E3B7AF0E231}" type="sibTrans" cxnId="{77AA95F5-068A-4CAA-8556-60E079848703}">
      <dgm:prSet/>
      <dgm:spPr/>
      <dgm:t>
        <a:bodyPr/>
        <a:lstStyle/>
        <a:p>
          <a:endParaRPr lang="en-US"/>
        </a:p>
      </dgm:t>
    </dgm:pt>
    <dgm:pt modelId="{CEBC5FE4-3A8D-432A-A74D-50610ACC6D6D}" type="pres">
      <dgm:prSet presAssocID="{7EF4CE85-76A3-4785-8412-83383F46843A}" presName="Name0" presStyleCnt="0">
        <dgm:presLayoutVars>
          <dgm:dir/>
          <dgm:animLvl val="lvl"/>
          <dgm:resizeHandles val="exact"/>
        </dgm:presLayoutVars>
      </dgm:prSet>
      <dgm:spPr/>
      <dgm:t>
        <a:bodyPr/>
        <a:lstStyle/>
        <a:p>
          <a:endParaRPr lang="en-US"/>
        </a:p>
      </dgm:t>
    </dgm:pt>
    <dgm:pt modelId="{78B0C5CF-E070-412A-9FDF-F614DD6B3002}" type="pres">
      <dgm:prSet presAssocID="{AB0FD37B-2777-456A-9B63-D9DE7AC8A7DB}" presName="boxAndChildren" presStyleCnt="0"/>
      <dgm:spPr/>
      <dgm:t>
        <a:bodyPr/>
        <a:lstStyle/>
        <a:p>
          <a:endParaRPr lang="en-US"/>
        </a:p>
      </dgm:t>
    </dgm:pt>
    <dgm:pt modelId="{2BC5B8AC-9D0C-468B-95C8-33897D0B506D}" type="pres">
      <dgm:prSet presAssocID="{AB0FD37B-2777-456A-9B63-D9DE7AC8A7DB}" presName="parentTextBox" presStyleLbl="node1" presStyleIdx="0" presStyleCnt="4" custScaleY="168901"/>
      <dgm:spPr/>
      <dgm:t>
        <a:bodyPr/>
        <a:lstStyle/>
        <a:p>
          <a:endParaRPr lang="en-US"/>
        </a:p>
      </dgm:t>
    </dgm:pt>
    <dgm:pt modelId="{9438D0F3-BBE6-4E8E-A7DE-DC24039DAD54}" type="pres">
      <dgm:prSet presAssocID="{37857880-4980-4E63-B5C9-C53A9DA3309D}" presName="sp" presStyleCnt="0"/>
      <dgm:spPr/>
      <dgm:t>
        <a:bodyPr/>
        <a:lstStyle/>
        <a:p>
          <a:endParaRPr lang="en-US"/>
        </a:p>
      </dgm:t>
    </dgm:pt>
    <dgm:pt modelId="{8C2B2AC2-1BDB-430F-ACB8-BECA515750CF}" type="pres">
      <dgm:prSet presAssocID="{5AAA3BD0-E67A-4F71-A179-06DF2F1C896D}" presName="arrowAndChildren" presStyleCnt="0"/>
      <dgm:spPr/>
      <dgm:t>
        <a:bodyPr/>
        <a:lstStyle/>
        <a:p>
          <a:endParaRPr lang="en-US"/>
        </a:p>
      </dgm:t>
    </dgm:pt>
    <dgm:pt modelId="{5B0EB79D-710A-41E3-9995-05FF0848B59A}" type="pres">
      <dgm:prSet presAssocID="{5AAA3BD0-E67A-4F71-A179-06DF2F1C896D}" presName="parentTextArrow" presStyleLbl="node1" presStyleIdx="1" presStyleCnt="4"/>
      <dgm:spPr/>
      <dgm:t>
        <a:bodyPr/>
        <a:lstStyle/>
        <a:p>
          <a:endParaRPr lang="en-US"/>
        </a:p>
      </dgm:t>
    </dgm:pt>
    <dgm:pt modelId="{5BA532E5-DCCB-4039-BCD1-0CFC5E2D7BAC}" type="pres">
      <dgm:prSet presAssocID="{C1AB14E2-A25A-4134-A29B-D5192287768E}" presName="sp" presStyleCnt="0"/>
      <dgm:spPr/>
      <dgm:t>
        <a:bodyPr/>
        <a:lstStyle/>
        <a:p>
          <a:endParaRPr lang="en-US"/>
        </a:p>
      </dgm:t>
    </dgm:pt>
    <dgm:pt modelId="{7A915DFA-1B37-4D2A-9724-18D4A2996388}" type="pres">
      <dgm:prSet presAssocID="{2BC3E001-C9AF-4372-96A1-487F9AA702FD}" presName="arrowAndChildren" presStyleCnt="0"/>
      <dgm:spPr/>
      <dgm:t>
        <a:bodyPr/>
        <a:lstStyle/>
        <a:p>
          <a:endParaRPr lang="en-US"/>
        </a:p>
      </dgm:t>
    </dgm:pt>
    <dgm:pt modelId="{012AC418-F7D4-4CD7-A8D2-CE2AD6F4C918}" type="pres">
      <dgm:prSet presAssocID="{2BC3E001-C9AF-4372-96A1-487F9AA702FD}" presName="parentTextArrow" presStyleLbl="node1" presStyleIdx="2" presStyleCnt="4"/>
      <dgm:spPr/>
      <dgm:t>
        <a:bodyPr/>
        <a:lstStyle/>
        <a:p>
          <a:endParaRPr lang="en-US"/>
        </a:p>
      </dgm:t>
    </dgm:pt>
    <dgm:pt modelId="{E58C7BB1-D706-4374-B6E4-1523011D9792}" type="pres">
      <dgm:prSet presAssocID="{65BD6E3D-EA18-497C-88D0-9D21563DF97C}" presName="sp" presStyleCnt="0"/>
      <dgm:spPr/>
      <dgm:t>
        <a:bodyPr/>
        <a:lstStyle/>
        <a:p>
          <a:endParaRPr lang="en-US"/>
        </a:p>
      </dgm:t>
    </dgm:pt>
    <dgm:pt modelId="{7EFCEB3F-7C7B-48DC-8392-8DAD587584AD}" type="pres">
      <dgm:prSet presAssocID="{A71B7093-6671-4D63-A6AE-D4B3474CDEDD}" presName="arrowAndChildren" presStyleCnt="0"/>
      <dgm:spPr/>
      <dgm:t>
        <a:bodyPr/>
        <a:lstStyle/>
        <a:p>
          <a:endParaRPr lang="en-US"/>
        </a:p>
      </dgm:t>
    </dgm:pt>
    <dgm:pt modelId="{943EECB9-9A99-4534-9510-E5A3E8FDFBFE}" type="pres">
      <dgm:prSet presAssocID="{A71B7093-6671-4D63-A6AE-D4B3474CDEDD}" presName="parentTextArrow" presStyleLbl="node1" presStyleIdx="3" presStyleCnt="4" custLinFactNeighborY="-59283"/>
      <dgm:spPr/>
      <dgm:t>
        <a:bodyPr/>
        <a:lstStyle/>
        <a:p>
          <a:endParaRPr lang="en-US"/>
        </a:p>
      </dgm:t>
    </dgm:pt>
  </dgm:ptLst>
  <dgm:cxnLst>
    <dgm:cxn modelId="{D16720A5-EEFC-4543-8A3D-B27E58ADFB58}" srcId="{7EF4CE85-76A3-4785-8412-83383F46843A}" destId="{2BC3E001-C9AF-4372-96A1-487F9AA702FD}" srcOrd="1" destOrd="0" parTransId="{06B4E41C-C535-4246-B1F2-B923BEDE6D4B}" sibTransId="{C1AB14E2-A25A-4134-A29B-D5192287768E}"/>
    <dgm:cxn modelId="{33D8F1D6-2493-41B6-A14D-3F57CF005AAD}" type="presOf" srcId="{7EF4CE85-76A3-4785-8412-83383F46843A}" destId="{CEBC5FE4-3A8D-432A-A74D-50610ACC6D6D}" srcOrd="0" destOrd="0" presId="urn:microsoft.com/office/officeart/2005/8/layout/process4"/>
    <dgm:cxn modelId="{501AA891-3810-4CA2-8D15-7DAB33BA3CC7}" type="presOf" srcId="{A71B7093-6671-4D63-A6AE-D4B3474CDEDD}" destId="{943EECB9-9A99-4534-9510-E5A3E8FDFBFE}" srcOrd="0" destOrd="0" presId="urn:microsoft.com/office/officeart/2005/8/layout/process4"/>
    <dgm:cxn modelId="{77AA95F5-068A-4CAA-8556-60E079848703}" srcId="{7EF4CE85-76A3-4785-8412-83383F46843A}" destId="{AB0FD37B-2777-456A-9B63-D9DE7AC8A7DB}" srcOrd="3" destOrd="0" parTransId="{0FABC736-CF30-409D-9582-F198ABAD6983}" sibTransId="{119DFD99-1ECC-4AC7-B64C-1E3B7AF0E231}"/>
    <dgm:cxn modelId="{EE1AF9AD-8A27-4A3E-868D-AF9D165FBBCF}" type="presOf" srcId="{2BC3E001-C9AF-4372-96A1-487F9AA702FD}" destId="{012AC418-F7D4-4CD7-A8D2-CE2AD6F4C918}" srcOrd="0" destOrd="0" presId="urn:microsoft.com/office/officeart/2005/8/layout/process4"/>
    <dgm:cxn modelId="{728659E2-3947-421D-BA25-94DDDE570E48}" type="presOf" srcId="{5AAA3BD0-E67A-4F71-A179-06DF2F1C896D}" destId="{5B0EB79D-710A-41E3-9995-05FF0848B59A}" srcOrd="0" destOrd="0" presId="urn:microsoft.com/office/officeart/2005/8/layout/process4"/>
    <dgm:cxn modelId="{1F8F281C-23B9-4199-8BB6-DB4C6D500AD5}" srcId="{7EF4CE85-76A3-4785-8412-83383F46843A}" destId="{A71B7093-6671-4D63-A6AE-D4B3474CDEDD}" srcOrd="0" destOrd="0" parTransId="{F2C3E6B5-5D14-40F9-925F-56B290FDC221}" sibTransId="{65BD6E3D-EA18-497C-88D0-9D21563DF97C}"/>
    <dgm:cxn modelId="{B23468B9-325F-4AE1-9061-6BD860A7A4FD}" srcId="{7EF4CE85-76A3-4785-8412-83383F46843A}" destId="{5AAA3BD0-E67A-4F71-A179-06DF2F1C896D}" srcOrd="2" destOrd="0" parTransId="{BD0B222D-2CEF-41FB-B511-B1DD12AFEFC2}" sibTransId="{37857880-4980-4E63-B5C9-C53A9DA3309D}"/>
    <dgm:cxn modelId="{9A9FC58F-692B-49E0-BF23-4DD911437B3F}" type="presOf" srcId="{AB0FD37B-2777-456A-9B63-D9DE7AC8A7DB}" destId="{2BC5B8AC-9D0C-468B-95C8-33897D0B506D}" srcOrd="0" destOrd="0" presId="urn:microsoft.com/office/officeart/2005/8/layout/process4"/>
    <dgm:cxn modelId="{77438A0A-2178-47A5-825E-15A155A33964}" type="presParOf" srcId="{CEBC5FE4-3A8D-432A-A74D-50610ACC6D6D}" destId="{78B0C5CF-E070-412A-9FDF-F614DD6B3002}" srcOrd="0" destOrd="0" presId="urn:microsoft.com/office/officeart/2005/8/layout/process4"/>
    <dgm:cxn modelId="{BC565F9D-7214-4417-B422-1BB4785DBBD9}" type="presParOf" srcId="{78B0C5CF-E070-412A-9FDF-F614DD6B3002}" destId="{2BC5B8AC-9D0C-468B-95C8-33897D0B506D}" srcOrd="0" destOrd="0" presId="urn:microsoft.com/office/officeart/2005/8/layout/process4"/>
    <dgm:cxn modelId="{493B8D85-7B08-4E95-9266-B16D876F2C1C}" type="presParOf" srcId="{CEBC5FE4-3A8D-432A-A74D-50610ACC6D6D}" destId="{9438D0F3-BBE6-4E8E-A7DE-DC24039DAD54}" srcOrd="1" destOrd="0" presId="urn:microsoft.com/office/officeart/2005/8/layout/process4"/>
    <dgm:cxn modelId="{52EB4382-913A-43AF-9CD2-0B57FE01FC35}" type="presParOf" srcId="{CEBC5FE4-3A8D-432A-A74D-50610ACC6D6D}" destId="{8C2B2AC2-1BDB-430F-ACB8-BECA515750CF}" srcOrd="2" destOrd="0" presId="urn:microsoft.com/office/officeart/2005/8/layout/process4"/>
    <dgm:cxn modelId="{B7957D43-D2E0-459A-ACF0-F8B8313DA49F}" type="presParOf" srcId="{8C2B2AC2-1BDB-430F-ACB8-BECA515750CF}" destId="{5B0EB79D-710A-41E3-9995-05FF0848B59A}" srcOrd="0" destOrd="0" presId="urn:microsoft.com/office/officeart/2005/8/layout/process4"/>
    <dgm:cxn modelId="{B966C9CB-0E12-4188-ABF2-120D178E9C61}" type="presParOf" srcId="{CEBC5FE4-3A8D-432A-A74D-50610ACC6D6D}" destId="{5BA532E5-DCCB-4039-BCD1-0CFC5E2D7BAC}" srcOrd="3" destOrd="0" presId="urn:microsoft.com/office/officeart/2005/8/layout/process4"/>
    <dgm:cxn modelId="{03794E71-96BD-4BE1-A502-A073EEADDBD7}" type="presParOf" srcId="{CEBC5FE4-3A8D-432A-A74D-50610ACC6D6D}" destId="{7A915DFA-1B37-4D2A-9724-18D4A2996388}" srcOrd="4" destOrd="0" presId="urn:microsoft.com/office/officeart/2005/8/layout/process4"/>
    <dgm:cxn modelId="{D73DB6A9-31BE-46D7-9D2C-14B921DF5319}" type="presParOf" srcId="{7A915DFA-1B37-4D2A-9724-18D4A2996388}" destId="{012AC418-F7D4-4CD7-A8D2-CE2AD6F4C918}" srcOrd="0" destOrd="0" presId="urn:microsoft.com/office/officeart/2005/8/layout/process4"/>
    <dgm:cxn modelId="{ABBB2243-7476-47B0-B403-985A4768E7E9}" type="presParOf" srcId="{CEBC5FE4-3A8D-432A-A74D-50610ACC6D6D}" destId="{E58C7BB1-D706-4374-B6E4-1523011D9792}" srcOrd="5" destOrd="0" presId="urn:microsoft.com/office/officeart/2005/8/layout/process4"/>
    <dgm:cxn modelId="{95D5DBF2-17CD-4859-9211-4ABF6355B7CB}" type="presParOf" srcId="{CEBC5FE4-3A8D-432A-A74D-50610ACC6D6D}" destId="{7EFCEB3F-7C7B-48DC-8392-8DAD587584AD}" srcOrd="6" destOrd="0" presId="urn:microsoft.com/office/officeart/2005/8/layout/process4"/>
    <dgm:cxn modelId="{41508C2D-60F9-417E-A181-E7EAAB15A1CD}" type="presParOf" srcId="{7EFCEB3F-7C7B-48DC-8392-8DAD587584AD}" destId="{943EECB9-9A99-4534-9510-E5A3E8FDFBFE}"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B537DD-255E-429E-BE2B-928A694A0E38}" type="doc">
      <dgm:prSet loTypeId="urn:microsoft.com/office/officeart/2005/8/layout/vProcess5" loCatId="process" qsTypeId="urn:microsoft.com/office/officeart/2005/8/quickstyle/simple2" qsCatId="simple" csTypeId="urn:microsoft.com/office/officeart/2005/8/colors/accent3_1" csCatId="accent3" phldr="1"/>
      <dgm:spPr/>
      <dgm:t>
        <a:bodyPr/>
        <a:lstStyle/>
        <a:p>
          <a:endParaRPr lang="en-US"/>
        </a:p>
      </dgm:t>
    </dgm:pt>
    <dgm:pt modelId="{5F006A4A-1962-4451-814F-BBA0BF1161BC}">
      <dgm:prSet custT="1"/>
      <dgm:spPr/>
      <dgm:t>
        <a:bodyPr/>
        <a:lstStyle/>
        <a:p>
          <a:r>
            <a:rPr lang="en-US" sz="1800" b="0" i="0" dirty="0" smtClean="0"/>
            <a:t>When Allah the Exalted says that listen to my commandments and pay heed to what I say. </a:t>
          </a:r>
          <a:r>
            <a:rPr lang="en-US" sz="1800" b="1" i="0" u="sng" dirty="0" smtClean="0"/>
            <a:t>what are those things that we have to obey and follow?</a:t>
          </a:r>
          <a:endParaRPr lang="en-GB" sz="1800" b="1" u="sng" dirty="0" smtClean="0"/>
        </a:p>
      </dgm:t>
    </dgm:pt>
    <dgm:pt modelId="{A756375B-1E80-43F4-91D1-5072043D999C}" type="parTrans" cxnId="{F0E311D2-E62D-4479-8E46-5B1740EC1945}">
      <dgm:prSet/>
      <dgm:spPr/>
      <dgm:t>
        <a:bodyPr/>
        <a:lstStyle/>
        <a:p>
          <a:endParaRPr lang="en-US"/>
        </a:p>
      </dgm:t>
    </dgm:pt>
    <dgm:pt modelId="{EF73626A-BD71-4A62-9E3F-4EB2095B4C96}" type="sibTrans" cxnId="{F0E311D2-E62D-4479-8E46-5B1740EC1945}">
      <dgm:prSet/>
      <dgm:spPr/>
      <dgm:t>
        <a:bodyPr/>
        <a:lstStyle/>
        <a:p>
          <a:endParaRPr lang="en-US"/>
        </a:p>
      </dgm:t>
    </dgm:pt>
    <dgm:pt modelId="{E47F412E-5C76-4FFA-B128-00696B16AD48}">
      <dgm:prSet custT="1"/>
      <dgm:spPr/>
      <dgm:t>
        <a:bodyPr/>
        <a:lstStyle/>
        <a:p>
          <a:r>
            <a:rPr lang="en-US" sz="1800" b="0" i="0" dirty="0" smtClean="0"/>
            <a:t>These are the things that are found in the Holy Quran from its beginning to its end</a:t>
          </a:r>
          <a:endParaRPr lang="en-GB" sz="1800" dirty="0" smtClean="0"/>
        </a:p>
      </dgm:t>
    </dgm:pt>
    <dgm:pt modelId="{23701207-F63B-4C09-8244-FD0920651644}" type="parTrans" cxnId="{05AA889F-BE0C-4DD4-8352-8784841AD227}">
      <dgm:prSet/>
      <dgm:spPr/>
      <dgm:t>
        <a:bodyPr/>
        <a:lstStyle/>
        <a:p>
          <a:endParaRPr lang="en-US"/>
        </a:p>
      </dgm:t>
    </dgm:pt>
    <dgm:pt modelId="{5F9356B7-4192-4242-81A2-8369FA657093}" type="sibTrans" cxnId="{05AA889F-BE0C-4DD4-8352-8784841AD227}">
      <dgm:prSet/>
      <dgm:spPr/>
      <dgm:t>
        <a:bodyPr/>
        <a:lstStyle/>
        <a:p>
          <a:endParaRPr lang="en-US"/>
        </a:p>
      </dgm:t>
    </dgm:pt>
    <dgm:pt modelId="{37BF75B2-F307-461F-80E7-2B28BEB623A9}">
      <dgm:prSet custT="1"/>
      <dgm:spPr/>
      <dgm:t>
        <a:bodyPr/>
        <a:lstStyle/>
        <a:p>
          <a:r>
            <a:rPr lang="en-US" sz="1800" b="0" i="0" dirty="0" smtClean="0"/>
            <a:t>By way of another favor, </a:t>
          </a:r>
          <a:r>
            <a:rPr lang="en-US" sz="1800" b="1" i="0" u="sng" dirty="0" smtClean="0"/>
            <a:t>Allah has made clear to us the import and deep meaning of these commandments by sending the Promised Messiah (as)</a:t>
          </a:r>
          <a:endParaRPr lang="en-GB" sz="1800" b="1" u="sng" dirty="0" smtClean="0"/>
        </a:p>
      </dgm:t>
    </dgm:pt>
    <dgm:pt modelId="{BDA9794A-587C-4334-B38A-E9084E0BC348}" type="parTrans" cxnId="{3E2874B3-1436-4B27-870C-42CBA3C5330B}">
      <dgm:prSet/>
      <dgm:spPr/>
      <dgm:t>
        <a:bodyPr/>
        <a:lstStyle/>
        <a:p>
          <a:endParaRPr lang="en-US"/>
        </a:p>
      </dgm:t>
    </dgm:pt>
    <dgm:pt modelId="{D9BC93A6-426D-4B0C-8ECC-18E81457666A}" type="sibTrans" cxnId="{3E2874B3-1436-4B27-870C-42CBA3C5330B}">
      <dgm:prSet/>
      <dgm:spPr/>
      <dgm:t>
        <a:bodyPr/>
        <a:lstStyle/>
        <a:p>
          <a:endParaRPr lang="en-US"/>
        </a:p>
      </dgm:t>
    </dgm:pt>
    <dgm:pt modelId="{B9F25147-3FCF-48AD-8383-6E01FC143490}">
      <dgm:prSet custT="1"/>
      <dgm:spPr/>
      <dgm:t>
        <a:bodyPr/>
        <a:lstStyle/>
        <a:p>
          <a:r>
            <a:rPr lang="en-US" sz="1800" b="0" i="0" dirty="0" smtClean="0"/>
            <a:t>Just with reference to the </a:t>
          </a:r>
          <a:r>
            <a:rPr lang="en-US" sz="1800" b="0" i="0" dirty="0" err="1" smtClean="0"/>
            <a:t>Jalsa</a:t>
          </a:r>
          <a:r>
            <a:rPr lang="en-US" sz="1800" b="0" i="0" dirty="0" smtClean="0"/>
            <a:t> where the Promised Messiah (as) has explained to us to </a:t>
          </a:r>
          <a:r>
            <a:rPr lang="en-US" sz="1800" b="1" i="0" u="sng" dirty="0" smtClean="0"/>
            <a:t>discharge the duties we owe to Allah, there, he has explained to us also the need to discharge our obligations to our fellow man also. </a:t>
          </a:r>
          <a:endParaRPr lang="en-GB" sz="1800" b="1" u="sng" dirty="0" smtClean="0"/>
        </a:p>
      </dgm:t>
    </dgm:pt>
    <dgm:pt modelId="{37448F9E-A6FE-42FB-9B92-9EC7A102545F}" type="parTrans" cxnId="{C20D97F9-C6A6-42EE-8487-2A5F88AF60DC}">
      <dgm:prSet/>
      <dgm:spPr/>
      <dgm:t>
        <a:bodyPr/>
        <a:lstStyle/>
        <a:p>
          <a:endParaRPr lang="en-US"/>
        </a:p>
      </dgm:t>
    </dgm:pt>
    <dgm:pt modelId="{D6408711-EDE2-4304-A192-6AC4F2783D04}" type="sibTrans" cxnId="{C20D97F9-C6A6-42EE-8487-2A5F88AF60DC}">
      <dgm:prSet/>
      <dgm:spPr/>
      <dgm:t>
        <a:bodyPr/>
        <a:lstStyle/>
        <a:p>
          <a:endParaRPr lang="en-US"/>
        </a:p>
      </dgm:t>
    </dgm:pt>
    <dgm:pt modelId="{BE71E775-B41B-4936-891D-ACD34D519568}" type="pres">
      <dgm:prSet presAssocID="{4DB537DD-255E-429E-BE2B-928A694A0E38}" presName="outerComposite" presStyleCnt="0">
        <dgm:presLayoutVars>
          <dgm:chMax val="5"/>
          <dgm:dir/>
          <dgm:resizeHandles val="exact"/>
        </dgm:presLayoutVars>
      </dgm:prSet>
      <dgm:spPr/>
      <dgm:t>
        <a:bodyPr/>
        <a:lstStyle/>
        <a:p>
          <a:endParaRPr lang="en-US"/>
        </a:p>
      </dgm:t>
    </dgm:pt>
    <dgm:pt modelId="{9B4A45A2-4038-4364-8C71-C0D2E2B356C0}" type="pres">
      <dgm:prSet presAssocID="{4DB537DD-255E-429E-BE2B-928A694A0E38}" presName="dummyMaxCanvas" presStyleCnt="0">
        <dgm:presLayoutVars/>
      </dgm:prSet>
      <dgm:spPr/>
      <dgm:t>
        <a:bodyPr/>
        <a:lstStyle/>
        <a:p>
          <a:endParaRPr lang="en-US"/>
        </a:p>
      </dgm:t>
    </dgm:pt>
    <dgm:pt modelId="{AE86B865-2BBA-411B-8E3B-9DB9D688CA87}" type="pres">
      <dgm:prSet presAssocID="{4DB537DD-255E-429E-BE2B-928A694A0E38}" presName="FourNodes_1" presStyleLbl="node1" presStyleIdx="0" presStyleCnt="4">
        <dgm:presLayoutVars>
          <dgm:bulletEnabled val="1"/>
        </dgm:presLayoutVars>
      </dgm:prSet>
      <dgm:spPr/>
      <dgm:t>
        <a:bodyPr/>
        <a:lstStyle/>
        <a:p>
          <a:endParaRPr lang="en-US"/>
        </a:p>
      </dgm:t>
    </dgm:pt>
    <dgm:pt modelId="{49EED399-8B5F-42E3-BEAC-B54FEAE26206}" type="pres">
      <dgm:prSet presAssocID="{4DB537DD-255E-429E-BE2B-928A694A0E38}" presName="FourNodes_2" presStyleLbl="node1" presStyleIdx="1" presStyleCnt="4" custScaleY="81327">
        <dgm:presLayoutVars>
          <dgm:bulletEnabled val="1"/>
        </dgm:presLayoutVars>
      </dgm:prSet>
      <dgm:spPr/>
      <dgm:t>
        <a:bodyPr/>
        <a:lstStyle/>
        <a:p>
          <a:endParaRPr lang="en-US"/>
        </a:p>
      </dgm:t>
    </dgm:pt>
    <dgm:pt modelId="{154C1BFA-C230-4772-BCBA-843D9516FF8F}" type="pres">
      <dgm:prSet presAssocID="{4DB537DD-255E-429E-BE2B-928A694A0E38}" presName="FourNodes_3" presStyleLbl="node1" presStyleIdx="2" presStyleCnt="4" custScaleY="118182" custLinFactNeighborX="-141" custLinFactNeighborY="-6142">
        <dgm:presLayoutVars>
          <dgm:bulletEnabled val="1"/>
        </dgm:presLayoutVars>
      </dgm:prSet>
      <dgm:spPr/>
      <dgm:t>
        <a:bodyPr/>
        <a:lstStyle/>
        <a:p>
          <a:endParaRPr lang="en-US"/>
        </a:p>
      </dgm:t>
    </dgm:pt>
    <dgm:pt modelId="{859EC82C-E9E2-4EC6-AFF1-C51A0C28A5FD}" type="pres">
      <dgm:prSet presAssocID="{4DB537DD-255E-429E-BE2B-928A694A0E38}" presName="FourNodes_4" presStyleLbl="node1" presStyleIdx="3" presStyleCnt="4" custScaleX="111538" custScaleY="116707">
        <dgm:presLayoutVars>
          <dgm:bulletEnabled val="1"/>
        </dgm:presLayoutVars>
      </dgm:prSet>
      <dgm:spPr/>
      <dgm:t>
        <a:bodyPr/>
        <a:lstStyle/>
        <a:p>
          <a:endParaRPr lang="en-US"/>
        </a:p>
      </dgm:t>
    </dgm:pt>
    <dgm:pt modelId="{B0757395-9564-4876-9D60-5B7544CECAA0}" type="pres">
      <dgm:prSet presAssocID="{4DB537DD-255E-429E-BE2B-928A694A0E38}" presName="FourConn_1-2" presStyleLbl="fgAccFollowNode1" presStyleIdx="0" presStyleCnt="3">
        <dgm:presLayoutVars>
          <dgm:bulletEnabled val="1"/>
        </dgm:presLayoutVars>
      </dgm:prSet>
      <dgm:spPr/>
      <dgm:t>
        <a:bodyPr/>
        <a:lstStyle/>
        <a:p>
          <a:endParaRPr lang="en-US"/>
        </a:p>
      </dgm:t>
    </dgm:pt>
    <dgm:pt modelId="{747C42E7-3A1B-41AE-B331-BB13A7E8A924}" type="pres">
      <dgm:prSet presAssocID="{4DB537DD-255E-429E-BE2B-928A694A0E38}" presName="FourConn_2-3" presStyleLbl="fgAccFollowNode1" presStyleIdx="1" presStyleCnt="3">
        <dgm:presLayoutVars>
          <dgm:bulletEnabled val="1"/>
        </dgm:presLayoutVars>
      </dgm:prSet>
      <dgm:spPr/>
      <dgm:t>
        <a:bodyPr/>
        <a:lstStyle/>
        <a:p>
          <a:endParaRPr lang="en-US"/>
        </a:p>
      </dgm:t>
    </dgm:pt>
    <dgm:pt modelId="{33C3946A-38E4-413F-9AF7-3EFF0BFE27B8}" type="pres">
      <dgm:prSet presAssocID="{4DB537DD-255E-429E-BE2B-928A694A0E38}" presName="FourConn_3-4" presStyleLbl="fgAccFollowNode1" presStyleIdx="2" presStyleCnt="3">
        <dgm:presLayoutVars>
          <dgm:bulletEnabled val="1"/>
        </dgm:presLayoutVars>
      </dgm:prSet>
      <dgm:spPr/>
      <dgm:t>
        <a:bodyPr/>
        <a:lstStyle/>
        <a:p>
          <a:endParaRPr lang="en-US"/>
        </a:p>
      </dgm:t>
    </dgm:pt>
    <dgm:pt modelId="{197A63DA-A5F1-4CB7-905D-BD687D0899AF}" type="pres">
      <dgm:prSet presAssocID="{4DB537DD-255E-429E-BE2B-928A694A0E38}" presName="FourNodes_1_text" presStyleLbl="node1" presStyleIdx="3" presStyleCnt="4">
        <dgm:presLayoutVars>
          <dgm:bulletEnabled val="1"/>
        </dgm:presLayoutVars>
      </dgm:prSet>
      <dgm:spPr/>
      <dgm:t>
        <a:bodyPr/>
        <a:lstStyle/>
        <a:p>
          <a:endParaRPr lang="en-US"/>
        </a:p>
      </dgm:t>
    </dgm:pt>
    <dgm:pt modelId="{C862EE91-AAE7-4E4F-998B-F6B74CF915A2}" type="pres">
      <dgm:prSet presAssocID="{4DB537DD-255E-429E-BE2B-928A694A0E38}" presName="FourNodes_2_text" presStyleLbl="node1" presStyleIdx="3" presStyleCnt="4">
        <dgm:presLayoutVars>
          <dgm:bulletEnabled val="1"/>
        </dgm:presLayoutVars>
      </dgm:prSet>
      <dgm:spPr/>
      <dgm:t>
        <a:bodyPr/>
        <a:lstStyle/>
        <a:p>
          <a:endParaRPr lang="en-US"/>
        </a:p>
      </dgm:t>
    </dgm:pt>
    <dgm:pt modelId="{84110911-B436-4743-9B9D-3FC62A3612CE}" type="pres">
      <dgm:prSet presAssocID="{4DB537DD-255E-429E-BE2B-928A694A0E38}" presName="FourNodes_3_text" presStyleLbl="node1" presStyleIdx="3" presStyleCnt="4">
        <dgm:presLayoutVars>
          <dgm:bulletEnabled val="1"/>
        </dgm:presLayoutVars>
      </dgm:prSet>
      <dgm:spPr/>
      <dgm:t>
        <a:bodyPr/>
        <a:lstStyle/>
        <a:p>
          <a:endParaRPr lang="en-US"/>
        </a:p>
      </dgm:t>
    </dgm:pt>
    <dgm:pt modelId="{6142A703-50FC-45B4-9A77-6EB201858AA9}" type="pres">
      <dgm:prSet presAssocID="{4DB537DD-255E-429E-BE2B-928A694A0E38}" presName="FourNodes_4_text" presStyleLbl="node1" presStyleIdx="3" presStyleCnt="4">
        <dgm:presLayoutVars>
          <dgm:bulletEnabled val="1"/>
        </dgm:presLayoutVars>
      </dgm:prSet>
      <dgm:spPr/>
      <dgm:t>
        <a:bodyPr/>
        <a:lstStyle/>
        <a:p>
          <a:endParaRPr lang="en-US"/>
        </a:p>
      </dgm:t>
    </dgm:pt>
  </dgm:ptLst>
  <dgm:cxnLst>
    <dgm:cxn modelId="{E1274F7A-5E5B-4D42-A551-03854ED58509}" type="presOf" srcId="{5F006A4A-1962-4451-814F-BBA0BF1161BC}" destId="{197A63DA-A5F1-4CB7-905D-BD687D0899AF}" srcOrd="1" destOrd="0" presId="urn:microsoft.com/office/officeart/2005/8/layout/vProcess5"/>
    <dgm:cxn modelId="{560D137F-F537-4C60-9533-8328F9EAB8E3}" type="presOf" srcId="{E47F412E-5C76-4FFA-B128-00696B16AD48}" destId="{C862EE91-AAE7-4E4F-998B-F6B74CF915A2}" srcOrd="1" destOrd="0" presId="urn:microsoft.com/office/officeart/2005/8/layout/vProcess5"/>
    <dgm:cxn modelId="{05AA889F-BE0C-4DD4-8352-8784841AD227}" srcId="{4DB537DD-255E-429E-BE2B-928A694A0E38}" destId="{E47F412E-5C76-4FFA-B128-00696B16AD48}" srcOrd="1" destOrd="0" parTransId="{23701207-F63B-4C09-8244-FD0920651644}" sibTransId="{5F9356B7-4192-4242-81A2-8369FA657093}"/>
    <dgm:cxn modelId="{F2490F96-BF99-46FC-BC0F-737B7A4EBA9E}" type="presOf" srcId="{37BF75B2-F307-461F-80E7-2B28BEB623A9}" destId="{84110911-B436-4743-9B9D-3FC62A3612CE}" srcOrd="1" destOrd="0" presId="urn:microsoft.com/office/officeart/2005/8/layout/vProcess5"/>
    <dgm:cxn modelId="{DB69E281-8F79-4FD5-BDF1-F71395F3365B}" type="presOf" srcId="{4DB537DD-255E-429E-BE2B-928A694A0E38}" destId="{BE71E775-B41B-4936-891D-ACD34D519568}" srcOrd="0" destOrd="0" presId="urn:microsoft.com/office/officeart/2005/8/layout/vProcess5"/>
    <dgm:cxn modelId="{52DE817B-CA31-4C34-8675-4D5ADCC6E2F4}" type="presOf" srcId="{E47F412E-5C76-4FFA-B128-00696B16AD48}" destId="{49EED399-8B5F-42E3-BEAC-B54FEAE26206}" srcOrd="0" destOrd="0" presId="urn:microsoft.com/office/officeart/2005/8/layout/vProcess5"/>
    <dgm:cxn modelId="{CAC2A4B5-3B24-4685-8F22-AD5657538A7E}" type="presOf" srcId="{EF73626A-BD71-4A62-9E3F-4EB2095B4C96}" destId="{B0757395-9564-4876-9D60-5B7544CECAA0}" srcOrd="0" destOrd="0" presId="urn:microsoft.com/office/officeart/2005/8/layout/vProcess5"/>
    <dgm:cxn modelId="{3E2874B3-1436-4B27-870C-42CBA3C5330B}" srcId="{4DB537DD-255E-429E-BE2B-928A694A0E38}" destId="{37BF75B2-F307-461F-80E7-2B28BEB623A9}" srcOrd="2" destOrd="0" parTransId="{BDA9794A-587C-4334-B38A-E9084E0BC348}" sibTransId="{D9BC93A6-426D-4B0C-8ECC-18E81457666A}"/>
    <dgm:cxn modelId="{C20D97F9-C6A6-42EE-8487-2A5F88AF60DC}" srcId="{4DB537DD-255E-429E-BE2B-928A694A0E38}" destId="{B9F25147-3FCF-48AD-8383-6E01FC143490}" srcOrd="3" destOrd="0" parTransId="{37448F9E-A6FE-42FB-9B92-9EC7A102545F}" sibTransId="{D6408711-EDE2-4304-A192-6AC4F2783D04}"/>
    <dgm:cxn modelId="{868592CF-0C92-4E74-AA29-89A505EFE7D9}" type="presOf" srcId="{5F006A4A-1962-4451-814F-BBA0BF1161BC}" destId="{AE86B865-2BBA-411B-8E3B-9DB9D688CA87}" srcOrd="0" destOrd="0" presId="urn:microsoft.com/office/officeart/2005/8/layout/vProcess5"/>
    <dgm:cxn modelId="{342098E7-8202-454D-9EEB-418854371B72}" type="presOf" srcId="{B9F25147-3FCF-48AD-8383-6E01FC143490}" destId="{859EC82C-E9E2-4EC6-AFF1-C51A0C28A5FD}" srcOrd="0" destOrd="0" presId="urn:microsoft.com/office/officeart/2005/8/layout/vProcess5"/>
    <dgm:cxn modelId="{FC339172-0B6D-428F-ADFB-E10C100E00FF}" type="presOf" srcId="{B9F25147-3FCF-48AD-8383-6E01FC143490}" destId="{6142A703-50FC-45B4-9A77-6EB201858AA9}" srcOrd="1" destOrd="0" presId="urn:microsoft.com/office/officeart/2005/8/layout/vProcess5"/>
    <dgm:cxn modelId="{81C9819D-04C4-40BC-B577-3400FBE7DFCC}" type="presOf" srcId="{5F9356B7-4192-4242-81A2-8369FA657093}" destId="{747C42E7-3A1B-41AE-B331-BB13A7E8A924}" srcOrd="0" destOrd="0" presId="urn:microsoft.com/office/officeart/2005/8/layout/vProcess5"/>
    <dgm:cxn modelId="{E2AE1EC3-C35D-46D1-8E89-FBD49572EE24}" type="presOf" srcId="{37BF75B2-F307-461F-80E7-2B28BEB623A9}" destId="{154C1BFA-C230-4772-BCBA-843D9516FF8F}" srcOrd="0" destOrd="0" presId="urn:microsoft.com/office/officeart/2005/8/layout/vProcess5"/>
    <dgm:cxn modelId="{EFEB4BAE-5722-4FB2-B8BF-C823DC6D9DE9}" type="presOf" srcId="{D9BC93A6-426D-4B0C-8ECC-18E81457666A}" destId="{33C3946A-38E4-413F-9AF7-3EFF0BFE27B8}" srcOrd="0" destOrd="0" presId="urn:microsoft.com/office/officeart/2005/8/layout/vProcess5"/>
    <dgm:cxn modelId="{F0E311D2-E62D-4479-8E46-5B1740EC1945}" srcId="{4DB537DD-255E-429E-BE2B-928A694A0E38}" destId="{5F006A4A-1962-4451-814F-BBA0BF1161BC}" srcOrd="0" destOrd="0" parTransId="{A756375B-1E80-43F4-91D1-5072043D999C}" sibTransId="{EF73626A-BD71-4A62-9E3F-4EB2095B4C96}"/>
    <dgm:cxn modelId="{A4D49DB5-EE6D-4205-AD8B-7F594B37ED64}" type="presParOf" srcId="{BE71E775-B41B-4936-891D-ACD34D519568}" destId="{9B4A45A2-4038-4364-8C71-C0D2E2B356C0}" srcOrd="0" destOrd="0" presId="urn:microsoft.com/office/officeart/2005/8/layout/vProcess5"/>
    <dgm:cxn modelId="{C02AB6DA-E41C-4056-8841-2CF42BA708F2}" type="presParOf" srcId="{BE71E775-B41B-4936-891D-ACD34D519568}" destId="{AE86B865-2BBA-411B-8E3B-9DB9D688CA87}" srcOrd="1" destOrd="0" presId="urn:microsoft.com/office/officeart/2005/8/layout/vProcess5"/>
    <dgm:cxn modelId="{9C9F7410-6C0F-4A3C-BCF3-475C9112DA70}" type="presParOf" srcId="{BE71E775-B41B-4936-891D-ACD34D519568}" destId="{49EED399-8B5F-42E3-BEAC-B54FEAE26206}" srcOrd="2" destOrd="0" presId="urn:microsoft.com/office/officeart/2005/8/layout/vProcess5"/>
    <dgm:cxn modelId="{1FD8CF54-16C2-4B4E-8564-5148D73D5E64}" type="presParOf" srcId="{BE71E775-B41B-4936-891D-ACD34D519568}" destId="{154C1BFA-C230-4772-BCBA-843D9516FF8F}" srcOrd="3" destOrd="0" presId="urn:microsoft.com/office/officeart/2005/8/layout/vProcess5"/>
    <dgm:cxn modelId="{968BF2B9-2BF5-4B00-84DE-5E46A928DD07}" type="presParOf" srcId="{BE71E775-B41B-4936-891D-ACD34D519568}" destId="{859EC82C-E9E2-4EC6-AFF1-C51A0C28A5FD}" srcOrd="4" destOrd="0" presId="urn:microsoft.com/office/officeart/2005/8/layout/vProcess5"/>
    <dgm:cxn modelId="{5F1F6BAD-834F-4DC1-89DA-E93DFCA5960A}" type="presParOf" srcId="{BE71E775-B41B-4936-891D-ACD34D519568}" destId="{B0757395-9564-4876-9D60-5B7544CECAA0}" srcOrd="5" destOrd="0" presId="urn:microsoft.com/office/officeart/2005/8/layout/vProcess5"/>
    <dgm:cxn modelId="{8B856486-DA35-4B1D-9D5C-C553462975D0}" type="presParOf" srcId="{BE71E775-B41B-4936-891D-ACD34D519568}" destId="{747C42E7-3A1B-41AE-B331-BB13A7E8A924}" srcOrd="6" destOrd="0" presId="urn:microsoft.com/office/officeart/2005/8/layout/vProcess5"/>
    <dgm:cxn modelId="{207BB4E6-9874-4B46-892D-D49FE08D5C9B}" type="presParOf" srcId="{BE71E775-B41B-4936-891D-ACD34D519568}" destId="{33C3946A-38E4-413F-9AF7-3EFF0BFE27B8}" srcOrd="7" destOrd="0" presId="urn:microsoft.com/office/officeart/2005/8/layout/vProcess5"/>
    <dgm:cxn modelId="{25878DB1-BF64-4ACB-9C6A-BF273C0D1DD6}" type="presParOf" srcId="{BE71E775-B41B-4936-891D-ACD34D519568}" destId="{197A63DA-A5F1-4CB7-905D-BD687D0899AF}" srcOrd="8" destOrd="0" presId="urn:microsoft.com/office/officeart/2005/8/layout/vProcess5"/>
    <dgm:cxn modelId="{74E219EF-394D-4538-A180-1A65D1FB22A8}" type="presParOf" srcId="{BE71E775-B41B-4936-891D-ACD34D519568}" destId="{C862EE91-AAE7-4E4F-998B-F6B74CF915A2}" srcOrd="9" destOrd="0" presId="urn:microsoft.com/office/officeart/2005/8/layout/vProcess5"/>
    <dgm:cxn modelId="{DB8E07FB-FA98-4728-AD6B-F932BA8D3808}" type="presParOf" srcId="{BE71E775-B41B-4936-891D-ACD34D519568}" destId="{84110911-B436-4743-9B9D-3FC62A3612CE}" srcOrd="10" destOrd="0" presId="urn:microsoft.com/office/officeart/2005/8/layout/vProcess5"/>
    <dgm:cxn modelId="{8BBB50CB-0B83-4C81-85DF-59C06905ADC9}" type="presParOf" srcId="{BE71E775-B41B-4936-891D-ACD34D519568}" destId="{6142A703-50FC-45B4-9A77-6EB201858AA9}" srcOrd="11"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6BC343-7BFC-4BFC-BEE9-BEF319C97CC3}" type="doc">
      <dgm:prSet loTypeId="urn:microsoft.com/office/officeart/2005/8/layout/process4" loCatId="list" qsTypeId="urn:microsoft.com/office/officeart/2005/8/quickstyle/3d1" qsCatId="3D" csTypeId="urn:microsoft.com/office/officeart/2005/8/colors/accent2_2" csCatId="accent2" phldr="1"/>
      <dgm:spPr/>
      <dgm:t>
        <a:bodyPr/>
        <a:lstStyle/>
        <a:p>
          <a:endParaRPr lang="en-US"/>
        </a:p>
      </dgm:t>
    </dgm:pt>
    <dgm:pt modelId="{397AA171-A79A-4F58-968F-8568D94E584C}">
      <dgm:prSet phldrT="[Text]" custT="1"/>
      <dgm:spPr/>
      <dgm:t>
        <a:bodyPr/>
        <a:lstStyle/>
        <a:p>
          <a:r>
            <a:rPr lang="en-US" sz="1800" b="0" i="0" dirty="0" smtClean="0"/>
            <a:t>we should be those who display humility and be ready to make sacrifices for the sake of each other </a:t>
          </a:r>
          <a:endParaRPr lang="en-US" sz="1800" u="sng" dirty="0"/>
        </a:p>
      </dgm:t>
    </dgm:pt>
    <dgm:pt modelId="{43069E2C-DF07-44C7-8F1F-4C9CC159FEAB}" type="parTrans" cxnId="{C43AE8F7-B7FE-4AAB-83A9-471CFAB51A11}">
      <dgm:prSet/>
      <dgm:spPr/>
      <dgm:t>
        <a:bodyPr/>
        <a:lstStyle/>
        <a:p>
          <a:endParaRPr lang="en-US"/>
        </a:p>
      </dgm:t>
    </dgm:pt>
    <dgm:pt modelId="{27958275-E8CA-4765-8779-F8C9950266C2}" type="sibTrans" cxnId="{C43AE8F7-B7FE-4AAB-83A9-471CFAB51A11}">
      <dgm:prSet/>
      <dgm:spPr/>
      <dgm:t>
        <a:bodyPr/>
        <a:lstStyle/>
        <a:p>
          <a:endParaRPr lang="en-US"/>
        </a:p>
      </dgm:t>
    </dgm:pt>
    <dgm:pt modelId="{8A08B8C9-2552-435D-A70B-AD1AD3DC14DB}">
      <dgm:prSet phldrT="[Text]" custT="1"/>
      <dgm:spPr/>
      <dgm:t>
        <a:bodyPr/>
        <a:lstStyle/>
        <a:p>
          <a:r>
            <a:rPr lang="en-US" sz="1800" b="0" i="0" smtClean="0"/>
            <a:t>those who establish new and high standards of truthfulness and good conduct</a:t>
          </a:r>
          <a:endParaRPr lang="en-US" sz="1800" u="sng" dirty="0"/>
        </a:p>
      </dgm:t>
    </dgm:pt>
    <dgm:pt modelId="{E1628BEC-B3D2-4444-9538-3C156293C6AC}" type="parTrans" cxnId="{E12362CA-3DD5-4F3C-BD72-51E104E8F071}">
      <dgm:prSet/>
      <dgm:spPr/>
      <dgm:t>
        <a:bodyPr/>
        <a:lstStyle/>
        <a:p>
          <a:endParaRPr lang="en-US"/>
        </a:p>
      </dgm:t>
    </dgm:pt>
    <dgm:pt modelId="{CABE2A8F-3DA1-4DFC-926C-155232BAE06E}" type="sibTrans" cxnId="{E12362CA-3DD5-4F3C-BD72-51E104E8F071}">
      <dgm:prSet/>
      <dgm:spPr/>
      <dgm:t>
        <a:bodyPr/>
        <a:lstStyle/>
        <a:p>
          <a:endParaRPr lang="en-US"/>
        </a:p>
      </dgm:t>
    </dgm:pt>
    <dgm:pt modelId="{2CECC8E9-EBC2-422B-91C8-DE4C72A06E6C}">
      <dgm:prSet phldrT="[Text]" custT="1"/>
      <dgm:spPr/>
      <dgm:t>
        <a:bodyPr/>
        <a:lstStyle/>
        <a:p>
          <a:r>
            <a:rPr lang="en-US" sz="1800" b="0" i="0" dirty="0" smtClean="0"/>
            <a:t>Are we exemplary in possessing these high morals? Are we making such exemplary sacrifices in helping others? </a:t>
          </a:r>
          <a:endParaRPr lang="en-US" sz="1800" dirty="0"/>
        </a:p>
      </dgm:t>
    </dgm:pt>
    <dgm:pt modelId="{903B480A-A6F2-4207-9404-80A0000B4672}" type="parTrans" cxnId="{5E2D70FC-6793-489D-8E46-A64FA8E9580A}">
      <dgm:prSet/>
      <dgm:spPr/>
      <dgm:t>
        <a:bodyPr/>
        <a:lstStyle/>
        <a:p>
          <a:endParaRPr lang="en-US"/>
        </a:p>
      </dgm:t>
    </dgm:pt>
    <dgm:pt modelId="{9EE887B5-2923-484B-B70C-42818AB7341C}" type="sibTrans" cxnId="{5E2D70FC-6793-489D-8E46-A64FA8E9580A}">
      <dgm:prSet/>
      <dgm:spPr/>
      <dgm:t>
        <a:bodyPr/>
        <a:lstStyle/>
        <a:p>
          <a:endParaRPr lang="en-US"/>
        </a:p>
      </dgm:t>
    </dgm:pt>
    <dgm:pt modelId="{5520BD64-FFCB-4432-88DB-508749C85677}">
      <dgm:prSet phldrT="[Text]" custT="1"/>
      <dgm:spPr/>
      <dgm:t>
        <a:bodyPr/>
        <a:lstStyle/>
        <a:p>
          <a:r>
            <a:rPr lang="en-US" sz="1800" b="0" i="0" dirty="0" smtClean="0"/>
            <a:t>We should be such as stay away from foul talk and discourteous behavior</a:t>
          </a:r>
          <a:endParaRPr lang="en-US" sz="1800" dirty="0"/>
        </a:p>
      </dgm:t>
    </dgm:pt>
    <dgm:pt modelId="{748D84EA-CCA2-4559-8FEC-7E7BF738B1F5}" type="parTrans" cxnId="{0212A5B6-37D3-4CC1-B8BC-54CA0A9522C2}">
      <dgm:prSet/>
      <dgm:spPr/>
      <dgm:t>
        <a:bodyPr/>
        <a:lstStyle/>
        <a:p>
          <a:endParaRPr lang="en-US"/>
        </a:p>
      </dgm:t>
    </dgm:pt>
    <dgm:pt modelId="{F9A85058-A47E-4CB5-B89A-8919E8424AB2}" type="sibTrans" cxnId="{0212A5B6-37D3-4CC1-B8BC-54CA0A9522C2}">
      <dgm:prSet/>
      <dgm:spPr/>
      <dgm:t>
        <a:bodyPr/>
        <a:lstStyle/>
        <a:p>
          <a:endParaRPr lang="en-US"/>
        </a:p>
      </dgm:t>
    </dgm:pt>
    <dgm:pt modelId="{4D03ED7B-DB7F-4B87-AD94-F91B5601C7B4}">
      <dgm:prSet phldrT="[Text]" custT="1"/>
      <dgm:spPr/>
      <dgm:t>
        <a:bodyPr/>
        <a:lstStyle/>
        <a:p>
          <a:r>
            <a:rPr lang="en-US" sz="1800" b="1" i="0" u="sng" dirty="0" smtClean="0"/>
            <a:t>So everyone needs to assess himself from this point of view.</a:t>
          </a:r>
          <a:endParaRPr lang="en-US" sz="1800" b="1" u="sng" dirty="0"/>
        </a:p>
      </dgm:t>
    </dgm:pt>
    <dgm:pt modelId="{AD7E0E75-7028-4D25-97CE-EF6E2534746A}" type="parTrans" cxnId="{131C8D0A-152F-4CBA-B423-C6BC7EB0BC45}">
      <dgm:prSet/>
      <dgm:spPr/>
      <dgm:t>
        <a:bodyPr/>
        <a:lstStyle/>
        <a:p>
          <a:endParaRPr lang="en-US"/>
        </a:p>
      </dgm:t>
    </dgm:pt>
    <dgm:pt modelId="{06C4A0F8-6522-46D7-8FFB-5D970C0DE74E}" type="sibTrans" cxnId="{131C8D0A-152F-4CBA-B423-C6BC7EB0BC45}">
      <dgm:prSet/>
      <dgm:spPr/>
      <dgm:t>
        <a:bodyPr/>
        <a:lstStyle/>
        <a:p>
          <a:endParaRPr lang="en-US"/>
        </a:p>
      </dgm:t>
    </dgm:pt>
    <dgm:pt modelId="{98A09C6E-5514-47A7-8B42-EAEFA742AD5C}">
      <dgm:prSet phldrT="[Text]" custT="1"/>
      <dgm:spPr/>
      <dgm:t>
        <a:bodyPr/>
        <a:lstStyle/>
        <a:p>
          <a:r>
            <a:rPr lang="en-US" sz="1800" b="1" i="0" u="sng" dirty="0" smtClean="0"/>
            <a:t>Do we, today, possess those high standards of humility which the Promised Messiah (as) wishes to see in us </a:t>
          </a:r>
          <a:r>
            <a:rPr lang="en-US" sz="1800" b="0" i="0" dirty="0" smtClean="0"/>
            <a:t>and which are mentioned by Allah, the Exalted, in the Holy Quran and the examples of which were established for us by the Companions of the Holy Prophet (</a:t>
          </a:r>
          <a:r>
            <a:rPr lang="en-US" sz="1800" b="0" i="0" dirty="0" err="1" smtClean="0"/>
            <a:t>sa</a:t>
          </a:r>
          <a:r>
            <a:rPr lang="en-US" sz="1800" b="0" i="0" dirty="0" smtClean="0"/>
            <a:t>)? </a:t>
          </a:r>
          <a:endParaRPr lang="en-US" sz="1800" u="sng" dirty="0"/>
        </a:p>
      </dgm:t>
    </dgm:pt>
    <dgm:pt modelId="{A3E98594-4AB6-4F7A-82B4-635D5F29E5DC}" type="parTrans" cxnId="{0C77FBEF-F8CA-4006-ABDC-466119844EC9}">
      <dgm:prSet/>
      <dgm:spPr/>
      <dgm:t>
        <a:bodyPr/>
        <a:lstStyle/>
        <a:p>
          <a:endParaRPr lang="en-US"/>
        </a:p>
      </dgm:t>
    </dgm:pt>
    <dgm:pt modelId="{A9704E66-6205-426C-9FEA-2F7020CAD61F}" type="sibTrans" cxnId="{0C77FBEF-F8CA-4006-ABDC-466119844EC9}">
      <dgm:prSet/>
      <dgm:spPr/>
      <dgm:t>
        <a:bodyPr/>
        <a:lstStyle/>
        <a:p>
          <a:endParaRPr lang="en-US"/>
        </a:p>
      </dgm:t>
    </dgm:pt>
    <dgm:pt modelId="{49E9C791-EA40-4F4E-8EA9-CCB69AA7698E}">
      <dgm:prSet phldrT="[Text]" custT="1"/>
      <dgm:spPr/>
      <dgm:t>
        <a:bodyPr/>
        <a:lstStyle/>
        <a:p>
          <a:r>
            <a:rPr lang="en-US" sz="1800" b="0" i="0" dirty="0" smtClean="0"/>
            <a:t>After drawing our attention to righteousness, purity and piety he drew our attention to becoming exemplary in soft heartedness, mutual love and brotherhood</a:t>
          </a:r>
          <a:endParaRPr lang="en-US" sz="1800" b="1" u="sng" dirty="0"/>
        </a:p>
      </dgm:t>
    </dgm:pt>
    <dgm:pt modelId="{90C0782B-2BE7-4D77-A355-F2DD3A0C26E2}" type="sibTrans" cxnId="{ADEBFFAD-3CD6-40E2-9F3B-683B3D003603}">
      <dgm:prSet/>
      <dgm:spPr/>
      <dgm:t>
        <a:bodyPr/>
        <a:lstStyle/>
        <a:p>
          <a:endParaRPr lang="en-US"/>
        </a:p>
      </dgm:t>
    </dgm:pt>
    <dgm:pt modelId="{A06429F2-335F-452F-8A41-D3A5EC0CD612}" type="parTrans" cxnId="{ADEBFFAD-3CD6-40E2-9F3B-683B3D003603}">
      <dgm:prSet/>
      <dgm:spPr/>
      <dgm:t>
        <a:bodyPr/>
        <a:lstStyle/>
        <a:p>
          <a:endParaRPr lang="en-US"/>
        </a:p>
      </dgm:t>
    </dgm:pt>
    <dgm:pt modelId="{838F1519-F4D4-4992-B491-CEB96B7F33AD}" type="pres">
      <dgm:prSet presAssocID="{896BC343-7BFC-4BFC-BEE9-BEF319C97CC3}" presName="Name0" presStyleCnt="0">
        <dgm:presLayoutVars>
          <dgm:dir/>
          <dgm:animLvl val="lvl"/>
          <dgm:resizeHandles val="exact"/>
        </dgm:presLayoutVars>
      </dgm:prSet>
      <dgm:spPr/>
      <dgm:t>
        <a:bodyPr/>
        <a:lstStyle/>
        <a:p>
          <a:endParaRPr lang="en-US"/>
        </a:p>
      </dgm:t>
    </dgm:pt>
    <dgm:pt modelId="{1037D535-4524-4BDB-A787-534C666F3222}" type="pres">
      <dgm:prSet presAssocID="{98A09C6E-5514-47A7-8B42-EAEFA742AD5C}" presName="boxAndChildren" presStyleCnt="0"/>
      <dgm:spPr/>
      <dgm:t>
        <a:bodyPr/>
        <a:lstStyle/>
        <a:p>
          <a:endParaRPr lang="en-US"/>
        </a:p>
      </dgm:t>
    </dgm:pt>
    <dgm:pt modelId="{26CC0C88-2B01-40D6-9CC7-4208FFDA6C1E}" type="pres">
      <dgm:prSet presAssocID="{98A09C6E-5514-47A7-8B42-EAEFA742AD5C}" presName="parentTextBox" presStyleLbl="node1" presStyleIdx="0" presStyleCnt="3"/>
      <dgm:spPr/>
      <dgm:t>
        <a:bodyPr/>
        <a:lstStyle/>
        <a:p>
          <a:endParaRPr lang="en-US"/>
        </a:p>
      </dgm:t>
    </dgm:pt>
    <dgm:pt modelId="{55F14BF5-B9C0-4E6E-BD3F-EEB7446D8EB9}" type="pres">
      <dgm:prSet presAssocID="{9EE887B5-2923-484B-B70C-42818AB7341C}" presName="sp" presStyleCnt="0"/>
      <dgm:spPr/>
      <dgm:t>
        <a:bodyPr/>
        <a:lstStyle/>
        <a:p>
          <a:endParaRPr lang="en-US"/>
        </a:p>
      </dgm:t>
    </dgm:pt>
    <dgm:pt modelId="{A52B7231-EBD2-4D81-8B2C-83D9BC55A9E0}" type="pres">
      <dgm:prSet presAssocID="{2CECC8E9-EBC2-422B-91C8-DE4C72A06E6C}" presName="arrowAndChildren" presStyleCnt="0"/>
      <dgm:spPr/>
      <dgm:t>
        <a:bodyPr/>
        <a:lstStyle/>
        <a:p>
          <a:endParaRPr lang="en-US"/>
        </a:p>
      </dgm:t>
    </dgm:pt>
    <dgm:pt modelId="{3C6DF3A3-4E3B-4AF9-9362-933BD45B1C5E}" type="pres">
      <dgm:prSet presAssocID="{2CECC8E9-EBC2-422B-91C8-DE4C72A06E6C}" presName="parentTextArrow" presStyleLbl="node1" presStyleIdx="0" presStyleCnt="3"/>
      <dgm:spPr/>
      <dgm:t>
        <a:bodyPr/>
        <a:lstStyle/>
        <a:p>
          <a:endParaRPr lang="en-US"/>
        </a:p>
      </dgm:t>
    </dgm:pt>
    <dgm:pt modelId="{BAEDB2C5-221E-4F94-ABD7-03189F318AF6}" type="pres">
      <dgm:prSet presAssocID="{2CECC8E9-EBC2-422B-91C8-DE4C72A06E6C}" presName="arrow" presStyleLbl="node1" presStyleIdx="1" presStyleCnt="3"/>
      <dgm:spPr/>
      <dgm:t>
        <a:bodyPr/>
        <a:lstStyle/>
        <a:p>
          <a:endParaRPr lang="en-US"/>
        </a:p>
      </dgm:t>
    </dgm:pt>
    <dgm:pt modelId="{0F7539CB-421B-4C7B-9511-92842A16DCE5}" type="pres">
      <dgm:prSet presAssocID="{2CECC8E9-EBC2-422B-91C8-DE4C72A06E6C}" presName="descendantArrow" presStyleCnt="0"/>
      <dgm:spPr/>
      <dgm:t>
        <a:bodyPr/>
        <a:lstStyle/>
        <a:p>
          <a:endParaRPr lang="en-US"/>
        </a:p>
      </dgm:t>
    </dgm:pt>
    <dgm:pt modelId="{D1FB697D-DE91-4A10-B988-C98CE3FB6865}" type="pres">
      <dgm:prSet presAssocID="{5520BD64-FFCB-4432-88DB-508749C85677}" presName="childTextArrow" presStyleLbl="fgAccFollowNode1" presStyleIdx="0" presStyleCnt="4" custScaleY="183210" custLinFactNeighborY="22209">
        <dgm:presLayoutVars>
          <dgm:bulletEnabled val="1"/>
        </dgm:presLayoutVars>
      </dgm:prSet>
      <dgm:spPr/>
      <dgm:t>
        <a:bodyPr/>
        <a:lstStyle/>
        <a:p>
          <a:endParaRPr lang="en-US"/>
        </a:p>
      </dgm:t>
    </dgm:pt>
    <dgm:pt modelId="{DC5C9813-5A73-4DE8-BFBB-86E40C48FDEF}" type="pres">
      <dgm:prSet presAssocID="{4D03ED7B-DB7F-4B87-AD94-F91B5601C7B4}" presName="childTextArrow" presStyleLbl="fgAccFollowNode1" presStyleIdx="1" presStyleCnt="4" custScaleY="183210" custLinFactNeighborX="-1099" custLinFactNeighborY="22209">
        <dgm:presLayoutVars>
          <dgm:bulletEnabled val="1"/>
        </dgm:presLayoutVars>
      </dgm:prSet>
      <dgm:spPr/>
      <dgm:t>
        <a:bodyPr/>
        <a:lstStyle/>
        <a:p>
          <a:endParaRPr lang="en-US"/>
        </a:p>
      </dgm:t>
    </dgm:pt>
    <dgm:pt modelId="{C00DBEA2-26A8-4977-95D1-712FC983D7B2}" type="pres">
      <dgm:prSet presAssocID="{90C0782B-2BE7-4D77-A355-F2DD3A0C26E2}" presName="sp" presStyleCnt="0"/>
      <dgm:spPr/>
      <dgm:t>
        <a:bodyPr/>
        <a:lstStyle/>
        <a:p>
          <a:endParaRPr lang="en-US"/>
        </a:p>
      </dgm:t>
    </dgm:pt>
    <dgm:pt modelId="{D80E7A8C-ECBE-4E58-B437-596778ADAE89}" type="pres">
      <dgm:prSet presAssocID="{49E9C791-EA40-4F4E-8EA9-CCB69AA7698E}" presName="arrowAndChildren" presStyleCnt="0"/>
      <dgm:spPr/>
      <dgm:t>
        <a:bodyPr/>
        <a:lstStyle/>
        <a:p>
          <a:endParaRPr lang="en-US"/>
        </a:p>
      </dgm:t>
    </dgm:pt>
    <dgm:pt modelId="{CEE35DA7-9411-4DBE-925B-C629E2A00E4A}" type="pres">
      <dgm:prSet presAssocID="{49E9C791-EA40-4F4E-8EA9-CCB69AA7698E}" presName="parentTextArrow" presStyleLbl="node1" presStyleIdx="1" presStyleCnt="3"/>
      <dgm:spPr/>
      <dgm:t>
        <a:bodyPr/>
        <a:lstStyle/>
        <a:p>
          <a:endParaRPr lang="en-US"/>
        </a:p>
      </dgm:t>
    </dgm:pt>
    <dgm:pt modelId="{68E23417-2890-4B22-8DF3-848B6742C508}" type="pres">
      <dgm:prSet presAssocID="{49E9C791-EA40-4F4E-8EA9-CCB69AA7698E}" presName="arrow" presStyleLbl="node1" presStyleIdx="2" presStyleCnt="3"/>
      <dgm:spPr/>
      <dgm:t>
        <a:bodyPr/>
        <a:lstStyle/>
        <a:p>
          <a:endParaRPr lang="en-US"/>
        </a:p>
      </dgm:t>
    </dgm:pt>
    <dgm:pt modelId="{C620E7F7-460A-4592-A0BF-7571110779FA}" type="pres">
      <dgm:prSet presAssocID="{49E9C791-EA40-4F4E-8EA9-CCB69AA7698E}" presName="descendantArrow" presStyleCnt="0"/>
      <dgm:spPr/>
      <dgm:t>
        <a:bodyPr/>
        <a:lstStyle/>
        <a:p>
          <a:endParaRPr lang="en-US"/>
        </a:p>
      </dgm:t>
    </dgm:pt>
    <dgm:pt modelId="{81C08B41-9B91-4507-8026-17F97CB80C6B}" type="pres">
      <dgm:prSet presAssocID="{397AA171-A79A-4F58-968F-8568D94E584C}" presName="childTextArrow" presStyleLbl="fgAccFollowNode1" presStyleIdx="2" presStyleCnt="4" custScaleY="158644" custLinFactNeighborY="29843">
        <dgm:presLayoutVars>
          <dgm:bulletEnabled val="1"/>
        </dgm:presLayoutVars>
      </dgm:prSet>
      <dgm:spPr/>
      <dgm:t>
        <a:bodyPr/>
        <a:lstStyle/>
        <a:p>
          <a:endParaRPr lang="en-US"/>
        </a:p>
      </dgm:t>
    </dgm:pt>
    <dgm:pt modelId="{12CE114C-5ED4-45DB-BAD4-240E7B0B30CC}" type="pres">
      <dgm:prSet presAssocID="{8A08B8C9-2552-435D-A70B-AD1AD3DC14DB}" presName="childTextArrow" presStyleLbl="fgAccFollowNode1" presStyleIdx="3" presStyleCnt="4" custScaleY="158642" custLinFactNeighborX="4396" custLinFactNeighborY="29842">
        <dgm:presLayoutVars>
          <dgm:bulletEnabled val="1"/>
        </dgm:presLayoutVars>
      </dgm:prSet>
      <dgm:spPr/>
      <dgm:t>
        <a:bodyPr/>
        <a:lstStyle/>
        <a:p>
          <a:endParaRPr lang="en-US"/>
        </a:p>
      </dgm:t>
    </dgm:pt>
  </dgm:ptLst>
  <dgm:cxnLst>
    <dgm:cxn modelId="{7D2D206D-0F8C-44D9-AD3C-1FF662301F3A}" type="presOf" srcId="{896BC343-7BFC-4BFC-BEE9-BEF319C97CC3}" destId="{838F1519-F4D4-4992-B491-CEB96B7F33AD}" srcOrd="0" destOrd="0" presId="urn:microsoft.com/office/officeart/2005/8/layout/process4"/>
    <dgm:cxn modelId="{E12362CA-3DD5-4F3C-BD72-51E104E8F071}" srcId="{49E9C791-EA40-4F4E-8EA9-CCB69AA7698E}" destId="{8A08B8C9-2552-435D-A70B-AD1AD3DC14DB}" srcOrd="1" destOrd="0" parTransId="{E1628BEC-B3D2-4444-9538-3C156293C6AC}" sibTransId="{CABE2A8F-3DA1-4DFC-926C-155232BAE06E}"/>
    <dgm:cxn modelId="{ADEBFFAD-3CD6-40E2-9F3B-683B3D003603}" srcId="{896BC343-7BFC-4BFC-BEE9-BEF319C97CC3}" destId="{49E9C791-EA40-4F4E-8EA9-CCB69AA7698E}" srcOrd="0" destOrd="0" parTransId="{A06429F2-335F-452F-8A41-D3A5EC0CD612}" sibTransId="{90C0782B-2BE7-4D77-A355-F2DD3A0C26E2}"/>
    <dgm:cxn modelId="{768E7D60-21A3-427C-AC02-A2A66F790E89}" type="presOf" srcId="{397AA171-A79A-4F58-968F-8568D94E584C}" destId="{81C08B41-9B91-4507-8026-17F97CB80C6B}" srcOrd="0" destOrd="0" presId="urn:microsoft.com/office/officeart/2005/8/layout/process4"/>
    <dgm:cxn modelId="{789A0CF1-C4A8-4817-860C-7A3A79E2822C}" type="presOf" srcId="{5520BD64-FFCB-4432-88DB-508749C85677}" destId="{D1FB697D-DE91-4A10-B988-C98CE3FB6865}" srcOrd="0" destOrd="0" presId="urn:microsoft.com/office/officeart/2005/8/layout/process4"/>
    <dgm:cxn modelId="{23D33102-BFE8-4557-8575-2C2717573F11}" type="presOf" srcId="{4D03ED7B-DB7F-4B87-AD94-F91B5601C7B4}" destId="{DC5C9813-5A73-4DE8-BFBB-86E40C48FDEF}" srcOrd="0" destOrd="0" presId="urn:microsoft.com/office/officeart/2005/8/layout/process4"/>
    <dgm:cxn modelId="{131C8D0A-152F-4CBA-B423-C6BC7EB0BC45}" srcId="{2CECC8E9-EBC2-422B-91C8-DE4C72A06E6C}" destId="{4D03ED7B-DB7F-4B87-AD94-F91B5601C7B4}" srcOrd="1" destOrd="0" parTransId="{AD7E0E75-7028-4D25-97CE-EF6E2534746A}" sibTransId="{06C4A0F8-6522-46D7-8FFB-5D970C0DE74E}"/>
    <dgm:cxn modelId="{0212A5B6-37D3-4CC1-B8BC-54CA0A9522C2}" srcId="{2CECC8E9-EBC2-422B-91C8-DE4C72A06E6C}" destId="{5520BD64-FFCB-4432-88DB-508749C85677}" srcOrd="0" destOrd="0" parTransId="{748D84EA-CCA2-4559-8FEC-7E7BF738B1F5}" sibTransId="{F9A85058-A47E-4CB5-B89A-8919E8424AB2}"/>
    <dgm:cxn modelId="{D1F9A43E-6A7A-4113-BB82-0A83E70CF7BC}" type="presOf" srcId="{8A08B8C9-2552-435D-A70B-AD1AD3DC14DB}" destId="{12CE114C-5ED4-45DB-BAD4-240E7B0B30CC}" srcOrd="0" destOrd="0" presId="urn:microsoft.com/office/officeart/2005/8/layout/process4"/>
    <dgm:cxn modelId="{9E69B5E1-E454-48D6-B18E-A9F8A8111C75}" type="presOf" srcId="{49E9C791-EA40-4F4E-8EA9-CCB69AA7698E}" destId="{68E23417-2890-4B22-8DF3-848B6742C508}" srcOrd="1" destOrd="0" presId="urn:microsoft.com/office/officeart/2005/8/layout/process4"/>
    <dgm:cxn modelId="{B96D8FB9-5D99-4CFE-A67B-A965BDFA30FE}" type="presOf" srcId="{98A09C6E-5514-47A7-8B42-EAEFA742AD5C}" destId="{26CC0C88-2B01-40D6-9CC7-4208FFDA6C1E}" srcOrd="0" destOrd="0" presId="urn:microsoft.com/office/officeart/2005/8/layout/process4"/>
    <dgm:cxn modelId="{8BE2371A-AB2C-4BE3-A652-9F10CFBF9FFC}" type="presOf" srcId="{49E9C791-EA40-4F4E-8EA9-CCB69AA7698E}" destId="{CEE35DA7-9411-4DBE-925B-C629E2A00E4A}" srcOrd="0" destOrd="0" presId="urn:microsoft.com/office/officeart/2005/8/layout/process4"/>
    <dgm:cxn modelId="{C43AE8F7-B7FE-4AAB-83A9-471CFAB51A11}" srcId="{49E9C791-EA40-4F4E-8EA9-CCB69AA7698E}" destId="{397AA171-A79A-4F58-968F-8568D94E584C}" srcOrd="0" destOrd="0" parTransId="{43069E2C-DF07-44C7-8F1F-4C9CC159FEAB}" sibTransId="{27958275-E8CA-4765-8779-F8C9950266C2}"/>
    <dgm:cxn modelId="{5A55418A-D7A9-4274-A378-6704D46F423C}" type="presOf" srcId="{2CECC8E9-EBC2-422B-91C8-DE4C72A06E6C}" destId="{BAEDB2C5-221E-4F94-ABD7-03189F318AF6}" srcOrd="1" destOrd="0" presId="urn:microsoft.com/office/officeart/2005/8/layout/process4"/>
    <dgm:cxn modelId="{5E2D70FC-6793-489D-8E46-A64FA8E9580A}" srcId="{896BC343-7BFC-4BFC-BEE9-BEF319C97CC3}" destId="{2CECC8E9-EBC2-422B-91C8-DE4C72A06E6C}" srcOrd="1" destOrd="0" parTransId="{903B480A-A6F2-4207-9404-80A0000B4672}" sibTransId="{9EE887B5-2923-484B-B70C-42818AB7341C}"/>
    <dgm:cxn modelId="{FF9A5742-4E25-4C10-A1BC-BAF853012C42}" type="presOf" srcId="{2CECC8E9-EBC2-422B-91C8-DE4C72A06E6C}" destId="{3C6DF3A3-4E3B-4AF9-9362-933BD45B1C5E}" srcOrd="0" destOrd="0" presId="urn:microsoft.com/office/officeart/2005/8/layout/process4"/>
    <dgm:cxn modelId="{0C77FBEF-F8CA-4006-ABDC-466119844EC9}" srcId="{896BC343-7BFC-4BFC-BEE9-BEF319C97CC3}" destId="{98A09C6E-5514-47A7-8B42-EAEFA742AD5C}" srcOrd="2" destOrd="0" parTransId="{A3E98594-4AB6-4F7A-82B4-635D5F29E5DC}" sibTransId="{A9704E66-6205-426C-9FEA-2F7020CAD61F}"/>
    <dgm:cxn modelId="{9BFAA19D-22CB-44D9-8D07-3D86640DB6BD}" type="presParOf" srcId="{838F1519-F4D4-4992-B491-CEB96B7F33AD}" destId="{1037D535-4524-4BDB-A787-534C666F3222}" srcOrd="0" destOrd="0" presId="urn:microsoft.com/office/officeart/2005/8/layout/process4"/>
    <dgm:cxn modelId="{A43994FC-A4E2-4B47-B67D-62C87AFDC63E}" type="presParOf" srcId="{1037D535-4524-4BDB-A787-534C666F3222}" destId="{26CC0C88-2B01-40D6-9CC7-4208FFDA6C1E}" srcOrd="0" destOrd="0" presId="urn:microsoft.com/office/officeart/2005/8/layout/process4"/>
    <dgm:cxn modelId="{D63AA456-84DF-4DA9-8B86-8EC8E3AE9B11}" type="presParOf" srcId="{838F1519-F4D4-4992-B491-CEB96B7F33AD}" destId="{55F14BF5-B9C0-4E6E-BD3F-EEB7446D8EB9}" srcOrd="1" destOrd="0" presId="urn:microsoft.com/office/officeart/2005/8/layout/process4"/>
    <dgm:cxn modelId="{A06FF215-53A4-4585-9BC0-F43FF2C96C7C}" type="presParOf" srcId="{838F1519-F4D4-4992-B491-CEB96B7F33AD}" destId="{A52B7231-EBD2-4D81-8B2C-83D9BC55A9E0}" srcOrd="2" destOrd="0" presId="urn:microsoft.com/office/officeart/2005/8/layout/process4"/>
    <dgm:cxn modelId="{A9084BCB-0CFB-4C09-BBAD-CE79C6A83400}" type="presParOf" srcId="{A52B7231-EBD2-4D81-8B2C-83D9BC55A9E0}" destId="{3C6DF3A3-4E3B-4AF9-9362-933BD45B1C5E}" srcOrd="0" destOrd="0" presId="urn:microsoft.com/office/officeart/2005/8/layout/process4"/>
    <dgm:cxn modelId="{9C09F0A4-E44A-42F6-A5F8-7F118AF6F61F}" type="presParOf" srcId="{A52B7231-EBD2-4D81-8B2C-83D9BC55A9E0}" destId="{BAEDB2C5-221E-4F94-ABD7-03189F318AF6}" srcOrd="1" destOrd="0" presId="urn:microsoft.com/office/officeart/2005/8/layout/process4"/>
    <dgm:cxn modelId="{0C91FB54-D869-4307-9A11-61EC07FDE73A}" type="presParOf" srcId="{A52B7231-EBD2-4D81-8B2C-83D9BC55A9E0}" destId="{0F7539CB-421B-4C7B-9511-92842A16DCE5}" srcOrd="2" destOrd="0" presId="urn:microsoft.com/office/officeart/2005/8/layout/process4"/>
    <dgm:cxn modelId="{33CB3BDD-EB9C-4D59-80E1-0CF6EF1E8002}" type="presParOf" srcId="{0F7539CB-421B-4C7B-9511-92842A16DCE5}" destId="{D1FB697D-DE91-4A10-B988-C98CE3FB6865}" srcOrd="0" destOrd="0" presId="urn:microsoft.com/office/officeart/2005/8/layout/process4"/>
    <dgm:cxn modelId="{508D95DC-081C-40DF-A8BF-2659A35EC86B}" type="presParOf" srcId="{0F7539CB-421B-4C7B-9511-92842A16DCE5}" destId="{DC5C9813-5A73-4DE8-BFBB-86E40C48FDEF}" srcOrd="1" destOrd="0" presId="urn:microsoft.com/office/officeart/2005/8/layout/process4"/>
    <dgm:cxn modelId="{DF7800BA-9CBD-4A2B-AF3A-11F05A33DD22}" type="presParOf" srcId="{838F1519-F4D4-4992-B491-CEB96B7F33AD}" destId="{C00DBEA2-26A8-4977-95D1-712FC983D7B2}" srcOrd="3" destOrd="0" presId="urn:microsoft.com/office/officeart/2005/8/layout/process4"/>
    <dgm:cxn modelId="{99C1D300-60FF-47C0-BEF6-002B5AFE46F8}" type="presParOf" srcId="{838F1519-F4D4-4992-B491-CEB96B7F33AD}" destId="{D80E7A8C-ECBE-4E58-B437-596778ADAE89}" srcOrd="4" destOrd="0" presId="urn:microsoft.com/office/officeart/2005/8/layout/process4"/>
    <dgm:cxn modelId="{670FEDF7-32D7-40A0-9D71-B7CE8ACD78D6}" type="presParOf" srcId="{D80E7A8C-ECBE-4E58-B437-596778ADAE89}" destId="{CEE35DA7-9411-4DBE-925B-C629E2A00E4A}" srcOrd="0" destOrd="0" presId="urn:microsoft.com/office/officeart/2005/8/layout/process4"/>
    <dgm:cxn modelId="{E2DAAC8B-C972-4CD4-8B8B-DAD72CD54ECC}" type="presParOf" srcId="{D80E7A8C-ECBE-4E58-B437-596778ADAE89}" destId="{68E23417-2890-4B22-8DF3-848B6742C508}" srcOrd="1" destOrd="0" presId="urn:microsoft.com/office/officeart/2005/8/layout/process4"/>
    <dgm:cxn modelId="{EBA3AA3F-AE0E-44CA-89C0-C6A583DAFDAF}" type="presParOf" srcId="{D80E7A8C-ECBE-4E58-B437-596778ADAE89}" destId="{C620E7F7-460A-4592-A0BF-7571110779FA}" srcOrd="2" destOrd="0" presId="urn:microsoft.com/office/officeart/2005/8/layout/process4"/>
    <dgm:cxn modelId="{0FC5A84E-78CC-427D-AB02-46B6D50ADA6C}" type="presParOf" srcId="{C620E7F7-460A-4592-A0BF-7571110779FA}" destId="{81C08B41-9B91-4507-8026-17F97CB80C6B}" srcOrd="0" destOrd="0" presId="urn:microsoft.com/office/officeart/2005/8/layout/process4"/>
    <dgm:cxn modelId="{8E7BEB13-9580-44CE-9E62-10BF71317F77}" type="presParOf" srcId="{C620E7F7-460A-4592-A0BF-7571110779FA}" destId="{12CE114C-5ED4-45DB-BAD4-240E7B0B30CC}" srcOrd="1"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B537DD-255E-429E-BE2B-928A694A0E38}" type="doc">
      <dgm:prSet loTypeId="urn:microsoft.com/office/officeart/2005/8/layout/vProcess5" loCatId="process" qsTypeId="urn:microsoft.com/office/officeart/2005/8/quickstyle/3d2" qsCatId="3D" csTypeId="urn:microsoft.com/office/officeart/2005/8/colors/accent2_1" csCatId="accent2" phldr="1"/>
      <dgm:spPr/>
      <dgm:t>
        <a:bodyPr/>
        <a:lstStyle/>
        <a:p>
          <a:endParaRPr lang="en-US"/>
        </a:p>
      </dgm:t>
    </dgm:pt>
    <dgm:pt modelId="{5F006A4A-1962-4451-814F-BBA0BF1161BC}">
      <dgm:prSet custT="1"/>
      <dgm:spPr/>
      <dgm:t>
        <a:bodyPr/>
        <a:lstStyle/>
        <a:p>
          <a:r>
            <a:rPr lang="en-US" sz="1800" b="0" i="0" dirty="0" smtClean="0"/>
            <a:t>These are a few of the Promised Messiah (as)’s directions, </a:t>
          </a:r>
          <a:r>
            <a:rPr lang="en-US" sz="1800" b="1" i="0" u="sng" dirty="0" smtClean="0"/>
            <a:t>advice that that he gave to elevate the spiritual and moral standards of the members of the </a:t>
          </a:r>
          <a:r>
            <a:rPr lang="en-US" sz="1800" b="1" i="0" u="sng" dirty="0" err="1" smtClean="0"/>
            <a:t>Jama’at</a:t>
          </a:r>
          <a:r>
            <a:rPr lang="en-US" sz="1800" b="1" i="0" u="sng" dirty="0" smtClean="0"/>
            <a:t>.</a:t>
          </a:r>
          <a:endParaRPr lang="en-GB" sz="1800" b="1" u="sng" dirty="0" smtClean="0"/>
        </a:p>
      </dgm:t>
    </dgm:pt>
    <dgm:pt modelId="{A756375B-1E80-43F4-91D1-5072043D999C}" type="parTrans" cxnId="{F0E311D2-E62D-4479-8E46-5B1740EC1945}">
      <dgm:prSet/>
      <dgm:spPr/>
      <dgm:t>
        <a:bodyPr/>
        <a:lstStyle/>
        <a:p>
          <a:endParaRPr lang="en-US"/>
        </a:p>
      </dgm:t>
    </dgm:pt>
    <dgm:pt modelId="{EF73626A-BD71-4A62-9E3F-4EB2095B4C96}" type="sibTrans" cxnId="{F0E311D2-E62D-4479-8E46-5B1740EC1945}">
      <dgm:prSet/>
      <dgm:spPr/>
      <dgm:t>
        <a:bodyPr/>
        <a:lstStyle/>
        <a:p>
          <a:endParaRPr lang="en-US"/>
        </a:p>
      </dgm:t>
    </dgm:pt>
    <dgm:pt modelId="{E47F412E-5C76-4FFA-B128-00696B16AD48}">
      <dgm:prSet custT="1"/>
      <dgm:spPr/>
      <dgm:t>
        <a:bodyPr/>
        <a:lstStyle/>
        <a:p>
          <a:r>
            <a:rPr lang="en-US" sz="1800" b="0" i="0" dirty="0" smtClean="0"/>
            <a:t>We should keep these in front of us and </a:t>
          </a:r>
          <a:r>
            <a:rPr lang="en-US" sz="1800" b="0" i="0" u="sng" dirty="0" smtClean="0"/>
            <a:t>try to develop a clear distinction between ourselves and the others</a:t>
          </a:r>
          <a:endParaRPr lang="en-GB" sz="1800" u="sng" dirty="0" smtClean="0"/>
        </a:p>
      </dgm:t>
    </dgm:pt>
    <dgm:pt modelId="{23701207-F63B-4C09-8244-FD0920651644}" type="parTrans" cxnId="{05AA889F-BE0C-4DD4-8352-8784841AD227}">
      <dgm:prSet/>
      <dgm:spPr/>
      <dgm:t>
        <a:bodyPr/>
        <a:lstStyle/>
        <a:p>
          <a:endParaRPr lang="en-US"/>
        </a:p>
      </dgm:t>
    </dgm:pt>
    <dgm:pt modelId="{5F9356B7-4192-4242-81A2-8369FA657093}" type="sibTrans" cxnId="{05AA889F-BE0C-4DD4-8352-8784841AD227}">
      <dgm:prSet/>
      <dgm:spPr/>
      <dgm:t>
        <a:bodyPr/>
        <a:lstStyle/>
        <a:p>
          <a:endParaRPr lang="en-US"/>
        </a:p>
      </dgm:t>
    </dgm:pt>
    <dgm:pt modelId="{37BF75B2-F307-461F-80E7-2B28BEB623A9}">
      <dgm:prSet custT="1"/>
      <dgm:spPr/>
      <dgm:t>
        <a:bodyPr/>
        <a:lstStyle/>
        <a:p>
          <a:r>
            <a:rPr lang="en-US" sz="1800" b="0" i="0" dirty="0" smtClean="0"/>
            <a:t>Without this we cannot fulfill the purpose of entering into the </a:t>
          </a:r>
          <a:r>
            <a:rPr lang="en-US" sz="1800" b="0" i="0" dirty="0" err="1" smtClean="0"/>
            <a:t>bai’at</a:t>
          </a:r>
          <a:r>
            <a:rPr lang="en-US" sz="1800" b="0" i="0" dirty="0" smtClean="0"/>
            <a:t>. </a:t>
          </a:r>
          <a:r>
            <a:rPr lang="en-US" sz="1800" b="0" i="0" u="sng" dirty="0" smtClean="0"/>
            <a:t>We have to change our condition</a:t>
          </a:r>
          <a:endParaRPr lang="en-GB" sz="1800" u="sng" dirty="0" smtClean="0"/>
        </a:p>
      </dgm:t>
    </dgm:pt>
    <dgm:pt modelId="{BDA9794A-587C-4334-B38A-E9084E0BC348}" type="parTrans" cxnId="{3E2874B3-1436-4B27-870C-42CBA3C5330B}">
      <dgm:prSet/>
      <dgm:spPr/>
      <dgm:t>
        <a:bodyPr/>
        <a:lstStyle/>
        <a:p>
          <a:endParaRPr lang="en-US"/>
        </a:p>
      </dgm:t>
    </dgm:pt>
    <dgm:pt modelId="{D9BC93A6-426D-4B0C-8ECC-18E81457666A}" type="sibTrans" cxnId="{3E2874B3-1436-4B27-870C-42CBA3C5330B}">
      <dgm:prSet/>
      <dgm:spPr/>
      <dgm:t>
        <a:bodyPr/>
        <a:lstStyle/>
        <a:p>
          <a:endParaRPr lang="en-US"/>
        </a:p>
      </dgm:t>
    </dgm:pt>
    <dgm:pt modelId="{B9F25147-3FCF-48AD-8383-6E01FC143490}">
      <dgm:prSet custT="1"/>
      <dgm:spPr/>
      <dgm:t>
        <a:bodyPr/>
        <a:lstStyle/>
        <a:p>
          <a:r>
            <a:rPr lang="en-US" sz="1800" b="0" i="0" dirty="0" smtClean="0"/>
            <a:t>The Promised Messiah (as) made it clear that by understanding some arguments and gaining victory over others by arguments alone we cannot win the pleasure of Allah, the Exalted.</a:t>
          </a:r>
          <a:endParaRPr lang="en-GB" sz="1800" b="1" u="sng" dirty="0" smtClean="0"/>
        </a:p>
      </dgm:t>
    </dgm:pt>
    <dgm:pt modelId="{37448F9E-A6FE-42FB-9B92-9EC7A102545F}" type="parTrans" cxnId="{C20D97F9-C6A6-42EE-8487-2A5F88AF60DC}">
      <dgm:prSet/>
      <dgm:spPr/>
      <dgm:t>
        <a:bodyPr/>
        <a:lstStyle/>
        <a:p>
          <a:endParaRPr lang="en-US"/>
        </a:p>
      </dgm:t>
    </dgm:pt>
    <dgm:pt modelId="{D6408711-EDE2-4304-A192-6AC4F2783D04}" type="sibTrans" cxnId="{C20D97F9-C6A6-42EE-8487-2A5F88AF60DC}">
      <dgm:prSet/>
      <dgm:spPr/>
      <dgm:t>
        <a:bodyPr/>
        <a:lstStyle/>
        <a:p>
          <a:endParaRPr lang="en-US"/>
        </a:p>
      </dgm:t>
    </dgm:pt>
    <dgm:pt modelId="{41B0F75A-EE49-4C4A-ACD5-A955833F1F6A}">
      <dgm:prSet custT="1"/>
      <dgm:spPr/>
      <dgm:t>
        <a:bodyPr/>
        <a:lstStyle/>
        <a:p>
          <a:r>
            <a:rPr lang="en-US" sz="1800" b="0" i="0" dirty="0" smtClean="0"/>
            <a:t>Acquiring knowledge has its place but </a:t>
          </a:r>
          <a:r>
            <a:rPr lang="en-US" sz="1800" b="1" i="0" u="sng" dirty="0" smtClean="0"/>
            <a:t>It is not enough for us to just acquire knowledge.</a:t>
          </a:r>
          <a:endParaRPr lang="en-GB" sz="1800" b="1" u="sng" dirty="0" smtClean="0"/>
        </a:p>
      </dgm:t>
    </dgm:pt>
    <dgm:pt modelId="{410FFB75-473A-44B1-AFF8-85885FB51C07}" type="parTrans" cxnId="{3C1C69C0-6BF6-446A-99E9-28A8F4B3F884}">
      <dgm:prSet/>
      <dgm:spPr/>
      <dgm:t>
        <a:bodyPr/>
        <a:lstStyle/>
        <a:p>
          <a:endParaRPr lang="en-US"/>
        </a:p>
      </dgm:t>
    </dgm:pt>
    <dgm:pt modelId="{AD531C15-DFF8-4B09-9BC6-B48AEBD26CDE}" type="sibTrans" cxnId="{3C1C69C0-6BF6-446A-99E9-28A8F4B3F884}">
      <dgm:prSet/>
      <dgm:spPr/>
      <dgm:t>
        <a:bodyPr/>
        <a:lstStyle/>
        <a:p>
          <a:endParaRPr lang="en-US"/>
        </a:p>
      </dgm:t>
    </dgm:pt>
    <dgm:pt modelId="{BE71E775-B41B-4936-891D-ACD34D519568}" type="pres">
      <dgm:prSet presAssocID="{4DB537DD-255E-429E-BE2B-928A694A0E38}" presName="outerComposite" presStyleCnt="0">
        <dgm:presLayoutVars>
          <dgm:chMax val="5"/>
          <dgm:dir/>
          <dgm:resizeHandles val="exact"/>
        </dgm:presLayoutVars>
      </dgm:prSet>
      <dgm:spPr/>
      <dgm:t>
        <a:bodyPr/>
        <a:lstStyle/>
        <a:p>
          <a:endParaRPr lang="en-US"/>
        </a:p>
      </dgm:t>
    </dgm:pt>
    <dgm:pt modelId="{9B4A45A2-4038-4364-8C71-C0D2E2B356C0}" type="pres">
      <dgm:prSet presAssocID="{4DB537DD-255E-429E-BE2B-928A694A0E38}" presName="dummyMaxCanvas" presStyleCnt="0">
        <dgm:presLayoutVars/>
      </dgm:prSet>
      <dgm:spPr/>
      <dgm:t>
        <a:bodyPr/>
        <a:lstStyle/>
        <a:p>
          <a:endParaRPr lang="en-US"/>
        </a:p>
      </dgm:t>
    </dgm:pt>
    <dgm:pt modelId="{10F87844-FB59-4EEA-AC8C-44DFCFBB9FAB}" type="pres">
      <dgm:prSet presAssocID="{4DB537DD-255E-429E-BE2B-928A694A0E38}" presName="FiveNodes_1" presStyleLbl="node1" presStyleIdx="0" presStyleCnt="5" custScaleY="130352" custLinFactNeighborY="7588">
        <dgm:presLayoutVars>
          <dgm:bulletEnabled val="1"/>
        </dgm:presLayoutVars>
      </dgm:prSet>
      <dgm:spPr/>
      <dgm:t>
        <a:bodyPr/>
        <a:lstStyle/>
        <a:p>
          <a:endParaRPr lang="en-US"/>
        </a:p>
      </dgm:t>
    </dgm:pt>
    <dgm:pt modelId="{F8CF08CA-8015-43DA-B2F0-5B8AAEA36C03}" type="pres">
      <dgm:prSet presAssocID="{4DB537DD-255E-429E-BE2B-928A694A0E38}" presName="FiveNodes_2" presStyleLbl="node1" presStyleIdx="1" presStyleCnt="5" custScaleY="83875" custLinFactNeighborX="-332" custLinFactNeighborY="13550">
        <dgm:presLayoutVars>
          <dgm:bulletEnabled val="1"/>
        </dgm:presLayoutVars>
      </dgm:prSet>
      <dgm:spPr/>
      <dgm:t>
        <a:bodyPr/>
        <a:lstStyle/>
        <a:p>
          <a:endParaRPr lang="en-US"/>
        </a:p>
      </dgm:t>
    </dgm:pt>
    <dgm:pt modelId="{ACBCEFB8-F0ED-481F-93E6-C728E06E2B53}" type="pres">
      <dgm:prSet presAssocID="{4DB537DD-255E-429E-BE2B-928A694A0E38}" presName="FiveNodes_3" presStyleLbl="node1" presStyleIdx="2" presStyleCnt="5" custScaleY="94851" custLinFactNeighborX="-664" custLinFactNeighborY="-813">
        <dgm:presLayoutVars>
          <dgm:bulletEnabled val="1"/>
        </dgm:presLayoutVars>
      </dgm:prSet>
      <dgm:spPr/>
      <dgm:t>
        <a:bodyPr/>
        <a:lstStyle/>
        <a:p>
          <a:endParaRPr lang="en-US"/>
        </a:p>
      </dgm:t>
    </dgm:pt>
    <dgm:pt modelId="{DFBFE597-1C76-4875-AC6E-22224D90A190}" type="pres">
      <dgm:prSet presAssocID="{4DB537DD-255E-429E-BE2B-928A694A0E38}" presName="FiveNodes_4" presStyleLbl="node1" presStyleIdx="3" presStyleCnt="5" custScaleY="110976" custLinFactNeighborX="432" custLinFactNeighborY="1762">
        <dgm:presLayoutVars>
          <dgm:bulletEnabled val="1"/>
        </dgm:presLayoutVars>
      </dgm:prSet>
      <dgm:spPr/>
      <dgm:t>
        <a:bodyPr/>
        <a:lstStyle/>
        <a:p>
          <a:endParaRPr lang="en-US"/>
        </a:p>
      </dgm:t>
    </dgm:pt>
    <dgm:pt modelId="{E5F94693-5D04-45CD-89D3-6D9DB56BF47B}" type="pres">
      <dgm:prSet presAssocID="{4DB537DD-255E-429E-BE2B-928A694A0E38}" presName="FiveNodes_5" presStyleLbl="node1" presStyleIdx="4" presStyleCnt="5" custScaleY="76152" custLinFactNeighborX="100" custLinFactNeighborY="-9214">
        <dgm:presLayoutVars>
          <dgm:bulletEnabled val="1"/>
        </dgm:presLayoutVars>
      </dgm:prSet>
      <dgm:spPr/>
      <dgm:t>
        <a:bodyPr/>
        <a:lstStyle/>
        <a:p>
          <a:endParaRPr lang="en-US"/>
        </a:p>
      </dgm:t>
    </dgm:pt>
    <dgm:pt modelId="{8CC1726D-FC6D-45A0-B90B-59A0D4386F97}" type="pres">
      <dgm:prSet presAssocID="{4DB537DD-255E-429E-BE2B-928A694A0E38}" presName="FiveConn_1-2" presStyleLbl="fgAccFollowNode1" presStyleIdx="0" presStyleCnt="4">
        <dgm:presLayoutVars>
          <dgm:bulletEnabled val="1"/>
        </dgm:presLayoutVars>
      </dgm:prSet>
      <dgm:spPr/>
      <dgm:t>
        <a:bodyPr/>
        <a:lstStyle/>
        <a:p>
          <a:endParaRPr lang="en-US"/>
        </a:p>
      </dgm:t>
    </dgm:pt>
    <dgm:pt modelId="{899552A3-6116-494C-8DF9-BF0207E277EB}" type="pres">
      <dgm:prSet presAssocID="{4DB537DD-255E-429E-BE2B-928A694A0E38}" presName="FiveConn_2-3" presStyleLbl="fgAccFollowNode1" presStyleIdx="1" presStyleCnt="4">
        <dgm:presLayoutVars>
          <dgm:bulletEnabled val="1"/>
        </dgm:presLayoutVars>
      </dgm:prSet>
      <dgm:spPr/>
      <dgm:t>
        <a:bodyPr/>
        <a:lstStyle/>
        <a:p>
          <a:endParaRPr lang="en-US"/>
        </a:p>
      </dgm:t>
    </dgm:pt>
    <dgm:pt modelId="{50A39787-1F09-4CBF-83C3-39769401DF18}" type="pres">
      <dgm:prSet presAssocID="{4DB537DD-255E-429E-BE2B-928A694A0E38}" presName="FiveConn_3-4" presStyleLbl="fgAccFollowNode1" presStyleIdx="2" presStyleCnt="4">
        <dgm:presLayoutVars>
          <dgm:bulletEnabled val="1"/>
        </dgm:presLayoutVars>
      </dgm:prSet>
      <dgm:spPr/>
      <dgm:t>
        <a:bodyPr/>
        <a:lstStyle/>
        <a:p>
          <a:endParaRPr lang="en-US"/>
        </a:p>
      </dgm:t>
    </dgm:pt>
    <dgm:pt modelId="{364E64A8-0596-4033-8836-04CA7C8208C7}" type="pres">
      <dgm:prSet presAssocID="{4DB537DD-255E-429E-BE2B-928A694A0E38}" presName="FiveConn_4-5" presStyleLbl="fgAccFollowNode1" presStyleIdx="3" presStyleCnt="4">
        <dgm:presLayoutVars>
          <dgm:bulletEnabled val="1"/>
        </dgm:presLayoutVars>
      </dgm:prSet>
      <dgm:spPr/>
      <dgm:t>
        <a:bodyPr/>
        <a:lstStyle/>
        <a:p>
          <a:endParaRPr lang="en-US"/>
        </a:p>
      </dgm:t>
    </dgm:pt>
    <dgm:pt modelId="{B7FDDFC5-EC2A-4ABC-8BF5-F085073BBACE}" type="pres">
      <dgm:prSet presAssocID="{4DB537DD-255E-429E-BE2B-928A694A0E38}" presName="FiveNodes_1_text" presStyleLbl="node1" presStyleIdx="4" presStyleCnt="5">
        <dgm:presLayoutVars>
          <dgm:bulletEnabled val="1"/>
        </dgm:presLayoutVars>
      </dgm:prSet>
      <dgm:spPr/>
      <dgm:t>
        <a:bodyPr/>
        <a:lstStyle/>
        <a:p>
          <a:endParaRPr lang="en-US"/>
        </a:p>
      </dgm:t>
    </dgm:pt>
    <dgm:pt modelId="{BC3C38F9-50F9-4AE6-BC4E-9A85067BBF3C}" type="pres">
      <dgm:prSet presAssocID="{4DB537DD-255E-429E-BE2B-928A694A0E38}" presName="FiveNodes_2_text" presStyleLbl="node1" presStyleIdx="4" presStyleCnt="5">
        <dgm:presLayoutVars>
          <dgm:bulletEnabled val="1"/>
        </dgm:presLayoutVars>
      </dgm:prSet>
      <dgm:spPr/>
      <dgm:t>
        <a:bodyPr/>
        <a:lstStyle/>
        <a:p>
          <a:endParaRPr lang="en-US"/>
        </a:p>
      </dgm:t>
    </dgm:pt>
    <dgm:pt modelId="{02471A6B-B622-4707-BB21-E99E8938A8A6}" type="pres">
      <dgm:prSet presAssocID="{4DB537DD-255E-429E-BE2B-928A694A0E38}" presName="FiveNodes_3_text" presStyleLbl="node1" presStyleIdx="4" presStyleCnt="5">
        <dgm:presLayoutVars>
          <dgm:bulletEnabled val="1"/>
        </dgm:presLayoutVars>
      </dgm:prSet>
      <dgm:spPr/>
      <dgm:t>
        <a:bodyPr/>
        <a:lstStyle/>
        <a:p>
          <a:endParaRPr lang="en-US"/>
        </a:p>
      </dgm:t>
    </dgm:pt>
    <dgm:pt modelId="{09963D00-0EB9-4413-89F3-73DD7B4CEBB2}" type="pres">
      <dgm:prSet presAssocID="{4DB537DD-255E-429E-BE2B-928A694A0E38}" presName="FiveNodes_4_text" presStyleLbl="node1" presStyleIdx="4" presStyleCnt="5">
        <dgm:presLayoutVars>
          <dgm:bulletEnabled val="1"/>
        </dgm:presLayoutVars>
      </dgm:prSet>
      <dgm:spPr/>
      <dgm:t>
        <a:bodyPr/>
        <a:lstStyle/>
        <a:p>
          <a:endParaRPr lang="en-US"/>
        </a:p>
      </dgm:t>
    </dgm:pt>
    <dgm:pt modelId="{737BB2B1-B7AF-4251-B079-7909CA04D9BE}" type="pres">
      <dgm:prSet presAssocID="{4DB537DD-255E-429E-BE2B-928A694A0E38}" presName="FiveNodes_5_text" presStyleLbl="node1" presStyleIdx="4" presStyleCnt="5">
        <dgm:presLayoutVars>
          <dgm:bulletEnabled val="1"/>
        </dgm:presLayoutVars>
      </dgm:prSet>
      <dgm:spPr/>
      <dgm:t>
        <a:bodyPr/>
        <a:lstStyle/>
        <a:p>
          <a:endParaRPr lang="en-US"/>
        </a:p>
      </dgm:t>
    </dgm:pt>
  </dgm:ptLst>
  <dgm:cxnLst>
    <dgm:cxn modelId="{9FC6CBEB-CB68-4FB6-B4C4-B9C639630988}" type="presOf" srcId="{5F9356B7-4192-4242-81A2-8369FA657093}" destId="{899552A3-6116-494C-8DF9-BF0207E277EB}" srcOrd="0" destOrd="0" presId="urn:microsoft.com/office/officeart/2005/8/layout/vProcess5"/>
    <dgm:cxn modelId="{2266C188-DED2-416D-BF91-A6754B69D2A7}" type="presOf" srcId="{37BF75B2-F307-461F-80E7-2B28BEB623A9}" destId="{ACBCEFB8-F0ED-481F-93E6-C728E06E2B53}" srcOrd="0" destOrd="0" presId="urn:microsoft.com/office/officeart/2005/8/layout/vProcess5"/>
    <dgm:cxn modelId="{045BC66A-6ADC-492A-92C3-009C86047230}" type="presOf" srcId="{D9BC93A6-426D-4B0C-8ECC-18E81457666A}" destId="{50A39787-1F09-4CBF-83C3-39769401DF18}" srcOrd="0" destOrd="0" presId="urn:microsoft.com/office/officeart/2005/8/layout/vProcess5"/>
    <dgm:cxn modelId="{9BE0DD60-4499-4AFC-9148-BD3B32973E6A}" type="presOf" srcId="{EF73626A-BD71-4A62-9E3F-4EB2095B4C96}" destId="{8CC1726D-FC6D-45A0-B90B-59A0D4386F97}" srcOrd="0" destOrd="0" presId="urn:microsoft.com/office/officeart/2005/8/layout/vProcess5"/>
    <dgm:cxn modelId="{C20D97F9-C6A6-42EE-8487-2A5F88AF60DC}" srcId="{4DB537DD-255E-429E-BE2B-928A694A0E38}" destId="{B9F25147-3FCF-48AD-8383-6E01FC143490}" srcOrd="3" destOrd="0" parTransId="{37448F9E-A6FE-42FB-9B92-9EC7A102545F}" sibTransId="{D6408711-EDE2-4304-A192-6AC4F2783D04}"/>
    <dgm:cxn modelId="{7CC6D4AE-053E-4D52-98CA-AC1489F84B19}" type="presOf" srcId="{B9F25147-3FCF-48AD-8383-6E01FC143490}" destId="{DFBFE597-1C76-4875-AC6E-22224D90A190}" srcOrd="0" destOrd="0" presId="urn:microsoft.com/office/officeart/2005/8/layout/vProcess5"/>
    <dgm:cxn modelId="{35C82BAF-0D99-4715-965B-D5DD170F8037}" type="presOf" srcId="{5F006A4A-1962-4451-814F-BBA0BF1161BC}" destId="{10F87844-FB59-4EEA-AC8C-44DFCFBB9FAB}" srcOrd="0" destOrd="0" presId="urn:microsoft.com/office/officeart/2005/8/layout/vProcess5"/>
    <dgm:cxn modelId="{D841B541-EF53-4F5A-9FA7-41B7E7DFBDFD}" type="presOf" srcId="{E47F412E-5C76-4FFA-B128-00696B16AD48}" destId="{BC3C38F9-50F9-4AE6-BC4E-9A85067BBF3C}" srcOrd="1" destOrd="0" presId="urn:microsoft.com/office/officeart/2005/8/layout/vProcess5"/>
    <dgm:cxn modelId="{F0E311D2-E62D-4479-8E46-5B1740EC1945}" srcId="{4DB537DD-255E-429E-BE2B-928A694A0E38}" destId="{5F006A4A-1962-4451-814F-BBA0BF1161BC}" srcOrd="0" destOrd="0" parTransId="{A756375B-1E80-43F4-91D1-5072043D999C}" sibTransId="{EF73626A-BD71-4A62-9E3F-4EB2095B4C96}"/>
    <dgm:cxn modelId="{90866ACB-2980-45C1-BE68-1EEF54F43625}" type="presOf" srcId="{D6408711-EDE2-4304-A192-6AC4F2783D04}" destId="{364E64A8-0596-4033-8836-04CA7C8208C7}" srcOrd="0" destOrd="0" presId="urn:microsoft.com/office/officeart/2005/8/layout/vProcess5"/>
    <dgm:cxn modelId="{44058BBD-6F28-46E0-8282-9E2AD0B40817}" type="presOf" srcId="{5F006A4A-1962-4451-814F-BBA0BF1161BC}" destId="{B7FDDFC5-EC2A-4ABC-8BF5-F085073BBACE}" srcOrd="1" destOrd="0" presId="urn:microsoft.com/office/officeart/2005/8/layout/vProcess5"/>
    <dgm:cxn modelId="{5767BCBD-9478-41AC-A871-B26C51F43A8A}" type="presOf" srcId="{E47F412E-5C76-4FFA-B128-00696B16AD48}" destId="{F8CF08CA-8015-43DA-B2F0-5B8AAEA36C03}" srcOrd="0" destOrd="0" presId="urn:microsoft.com/office/officeart/2005/8/layout/vProcess5"/>
    <dgm:cxn modelId="{EAEE4B36-2F8F-42BA-AA78-4F7A3FB9B232}" type="presOf" srcId="{41B0F75A-EE49-4C4A-ACD5-A955833F1F6A}" destId="{E5F94693-5D04-45CD-89D3-6D9DB56BF47B}" srcOrd="0" destOrd="0" presId="urn:microsoft.com/office/officeart/2005/8/layout/vProcess5"/>
    <dgm:cxn modelId="{3C1C69C0-6BF6-446A-99E9-28A8F4B3F884}" srcId="{4DB537DD-255E-429E-BE2B-928A694A0E38}" destId="{41B0F75A-EE49-4C4A-ACD5-A955833F1F6A}" srcOrd="4" destOrd="0" parTransId="{410FFB75-473A-44B1-AFF8-85885FB51C07}" sibTransId="{AD531C15-DFF8-4B09-9BC6-B48AEBD26CDE}"/>
    <dgm:cxn modelId="{62A2D552-7B68-4B49-B940-C38A071C32C3}" type="presOf" srcId="{4DB537DD-255E-429E-BE2B-928A694A0E38}" destId="{BE71E775-B41B-4936-891D-ACD34D519568}" srcOrd="0" destOrd="0" presId="urn:microsoft.com/office/officeart/2005/8/layout/vProcess5"/>
    <dgm:cxn modelId="{C9D2CE51-E132-498C-836F-2F3FD821CE0C}" type="presOf" srcId="{37BF75B2-F307-461F-80E7-2B28BEB623A9}" destId="{02471A6B-B622-4707-BB21-E99E8938A8A6}" srcOrd="1" destOrd="0" presId="urn:microsoft.com/office/officeart/2005/8/layout/vProcess5"/>
    <dgm:cxn modelId="{3E2874B3-1436-4B27-870C-42CBA3C5330B}" srcId="{4DB537DD-255E-429E-BE2B-928A694A0E38}" destId="{37BF75B2-F307-461F-80E7-2B28BEB623A9}" srcOrd="2" destOrd="0" parTransId="{BDA9794A-587C-4334-B38A-E9084E0BC348}" sibTransId="{D9BC93A6-426D-4B0C-8ECC-18E81457666A}"/>
    <dgm:cxn modelId="{3AC2F82B-E55A-4A37-AED0-28F71C2519E7}" type="presOf" srcId="{41B0F75A-EE49-4C4A-ACD5-A955833F1F6A}" destId="{737BB2B1-B7AF-4251-B079-7909CA04D9BE}" srcOrd="1" destOrd="0" presId="urn:microsoft.com/office/officeart/2005/8/layout/vProcess5"/>
    <dgm:cxn modelId="{05AA889F-BE0C-4DD4-8352-8784841AD227}" srcId="{4DB537DD-255E-429E-BE2B-928A694A0E38}" destId="{E47F412E-5C76-4FFA-B128-00696B16AD48}" srcOrd="1" destOrd="0" parTransId="{23701207-F63B-4C09-8244-FD0920651644}" sibTransId="{5F9356B7-4192-4242-81A2-8369FA657093}"/>
    <dgm:cxn modelId="{506C1317-BE13-4A39-A54D-DE5D0B24C492}" type="presOf" srcId="{B9F25147-3FCF-48AD-8383-6E01FC143490}" destId="{09963D00-0EB9-4413-89F3-73DD7B4CEBB2}" srcOrd="1" destOrd="0" presId="urn:microsoft.com/office/officeart/2005/8/layout/vProcess5"/>
    <dgm:cxn modelId="{FDCC9062-8819-4BDE-A668-1D27D7CEEB31}" type="presParOf" srcId="{BE71E775-B41B-4936-891D-ACD34D519568}" destId="{9B4A45A2-4038-4364-8C71-C0D2E2B356C0}" srcOrd="0" destOrd="0" presId="urn:microsoft.com/office/officeart/2005/8/layout/vProcess5"/>
    <dgm:cxn modelId="{50D9A200-3D77-4415-A4AE-ACBAE6B1E11F}" type="presParOf" srcId="{BE71E775-B41B-4936-891D-ACD34D519568}" destId="{10F87844-FB59-4EEA-AC8C-44DFCFBB9FAB}" srcOrd="1" destOrd="0" presId="urn:microsoft.com/office/officeart/2005/8/layout/vProcess5"/>
    <dgm:cxn modelId="{F2B40FC3-0CF0-4A31-AF90-9B5C4935F598}" type="presParOf" srcId="{BE71E775-B41B-4936-891D-ACD34D519568}" destId="{F8CF08CA-8015-43DA-B2F0-5B8AAEA36C03}" srcOrd="2" destOrd="0" presId="urn:microsoft.com/office/officeart/2005/8/layout/vProcess5"/>
    <dgm:cxn modelId="{B05ACFB6-D70D-4825-9133-9849E6242AB4}" type="presParOf" srcId="{BE71E775-B41B-4936-891D-ACD34D519568}" destId="{ACBCEFB8-F0ED-481F-93E6-C728E06E2B53}" srcOrd="3" destOrd="0" presId="urn:microsoft.com/office/officeart/2005/8/layout/vProcess5"/>
    <dgm:cxn modelId="{A1C6EC81-B2F9-4217-A6BF-1EF34FD6BE59}" type="presParOf" srcId="{BE71E775-B41B-4936-891D-ACD34D519568}" destId="{DFBFE597-1C76-4875-AC6E-22224D90A190}" srcOrd="4" destOrd="0" presId="urn:microsoft.com/office/officeart/2005/8/layout/vProcess5"/>
    <dgm:cxn modelId="{5CFDD63D-5771-4920-B2D6-A2050A51644B}" type="presParOf" srcId="{BE71E775-B41B-4936-891D-ACD34D519568}" destId="{E5F94693-5D04-45CD-89D3-6D9DB56BF47B}" srcOrd="5" destOrd="0" presId="urn:microsoft.com/office/officeart/2005/8/layout/vProcess5"/>
    <dgm:cxn modelId="{EAA0C712-8490-4D63-8538-63E6BF5D32FF}" type="presParOf" srcId="{BE71E775-B41B-4936-891D-ACD34D519568}" destId="{8CC1726D-FC6D-45A0-B90B-59A0D4386F97}" srcOrd="6" destOrd="0" presId="urn:microsoft.com/office/officeart/2005/8/layout/vProcess5"/>
    <dgm:cxn modelId="{F0A10B3D-1E6C-471A-A9F8-E989A22E2304}" type="presParOf" srcId="{BE71E775-B41B-4936-891D-ACD34D519568}" destId="{899552A3-6116-494C-8DF9-BF0207E277EB}" srcOrd="7" destOrd="0" presId="urn:microsoft.com/office/officeart/2005/8/layout/vProcess5"/>
    <dgm:cxn modelId="{53F5B647-CC88-4B6D-9320-1557E1B1E8A2}" type="presParOf" srcId="{BE71E775-B41B-4936-891D-ACD34D519568}" destId="{50A39787-1F09-4CBF-83C3-39769401DF18}" srcOrd="8" destOrd="0" presId="urn:microsoft.com/office/officeart/2005/8/layout/vProcess5"/>
    <dgm:cxn modelId="{020599C2-766A-4298-851B-E79390D7159D}" type="presParOf" srcId="{BE71E775-B41B-4936-891D-ACD34D519568}" destId="{364E64A8-0596-4033-8836-04CA7C8208C7}" srcOrd="9" destOrd="0" presId="urn:microsoft.com/office/officeart/2005/8/layout/vProcess5"/>
    <dgm:cxn modelId="{BE41EFEE-CD87-452E-9AC7-B4671D3E329F}" type="presParOf" srcId="{BE71E775-B41B-4936-891D-ACD34D519568}" destId="{B7FDDFC5-EC2A-4ABC-8BF5-F085073BBACE}" srcOrd="10" destOrd="0" presId="urn:microsoft.com/office/officeart/2005/8/layout/vProcess5"/>
    <dgm:cxn modelId="{82316AFE-E85D-4425-A442-8E5C118DDEEB}" type="presParOf" srcId="{BE71E775-B41B-4936-891D-ACD34D519568}" destId="{BC3C38F9-50F9-4AE6-BC4E-9A85067BBF3C}" srcOrd="11" destOrd="0" presId="urn:microsoft.com/office/officeart/2005/8/layout/vProcess5"/>
    <dgm:cxn modelId="{512558F3-8462-4401-AE2B-86F348C317BA}" type="presParOf" srcId="{BE71E775-B41B-4936-891D-ACD34D519568}" destId="{02471A6B-B622-4707-BB21-E99E8938A8A6}" srcOrd="12" destOrd="0" presId="urn:microsoft.com/office/officeart/2005/8/layout/vProcess5"/>
    <dgm:cxn modelId="{F42B5359-AFAF-402D-9C8A-D0766C4AC11D}" type="presParOf" srcId="{BE71E775-B41B-4936-891D-ACD34D519568}" destId="{09963D00-0EB9-4413-89F3-73DD7B4CEBB2}" srcOrd="13" destOrd="0" presId="urn:microsoft.com/office/officeart/2005/8/layout/vProcess5"/>
    <dgm:cxn modelId="{676E53B8-6BB3-4E14-992D-BE0622921611}" type="presParOf" srcId="{BE71E775-B41B-4936-891D-ACD34D519568}" destId="{737BB2B1-B7AF-4251-B079-7909CA04D9BE}" srcOrd="14"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F679354-8DEF-49E7-A0A5-F345E2008630}" type="doc">
      <dgm:prSet loTypeId="urn:microsoft.com/office/officeart/2005/8/layout/default" loCatId="list" qsTypeId="urn:microsoft.com/office/officeart/2005/8/quickstyle/simple2" qsCatId="simple" csTypeId="urn:microsoft.com/office/officeart/2005/8/colors/accent6_1" csCatId="accent6" phldr="1"/>
      <dgm:spPr/>
      <dgm:t>
        <a:bodyPr/>
        <a:lstStyle/>
        <a:p>
          <a:endParaRPr lang="en-US"/>
        </a:p>
      </dgm:t>
    </dgm:pt>
    <dgm:pt modelId="{07D506D4-37C1-49B1-9EBB-AAA4C251AE20}">
      <dgm:prSet phldrT="[Text]" custT="1"/>
      <dgm:spPr/>
      <dgm:t>
        <a:bodyPr/>
        <a:lstStyle/>
        <a:p>
          <a:r>
            <a:rPr lang="en-US" sz="1800" b="0" i="0" dirty="0" smtClean="0"/>
            <a:t>We need to become among those about whom Allah the Exalted says:</a:t>
          </a:r>
        </a:p>
        <a:p>
          <a:r>
            <a:rPr lang="en-US" sz="1800" b="0" i="1" dirty="0" smtClean="0"/>
            <a:t>And as for those who strive in Our path</a:t>
          </a:r>
          <a:r>
            <a:rPr lang="en-US" sz="1800" b="0" i="0" dirty="0" smtClean="0"/>
            <a:t> </a:t>
          </a:r>
          <a:r>
            <a:rPr lang="en-US" sz="1800" b="0" i="0" dirty="0" smtClean="0">
              <a:hlinkClick xmlns:r="http://schemas.openxmlformats.org/officeDocument/2006/relationships" r:id="rId1"/>
            </a:rPr>
            <a:t>(29:70)</a:t>
          </a:r>
          <a:r>
            <a:rPr lang="en-US" sz="1800" b="0" i="0" dirty="0" smtClean="0"/>
            <a:t>.</a:t>
          </a:r>
          <a:endParaRPr lang="en-US" sz="1800" dirty="0"/>
        </a:p>
      </dgm:t>
    </dgm:pt>
    <dgm:pt modelId="{4748FBAC-10A8-4496-9128-20A5E4E028EF}" type="parTrans" cxnId="{35248681-77F3-403C-9C9A-A84C9E325D92}">
      <dgm:prSet/>
      <dgm:spPr/>
      <dgm:t>
        <a:bodyPr/>
        <a:lstStyle/>
        <a:p>
          <a:endParaRPr lang="en-US"/>
        </a:p>
      </dgm:t>
    </dgm:pt>
    <dgm:pt modelId="{99B263A0-44C4-4EFD-A88F-8139F843DE1F}" type="sibTrans" cxnId="{35248681-77F3-403C-9C9A-A84C9E325D92}">
      <dgm:prSet/>
      <dgm:spPr/>
      <dgm:t>
        <a:bodyPr/>
        <a:lstStyle/>
        <a:p>
          <a:endParaRPr lang="en-US"/>
        </a:p>
      </dgm:t>
    </dgm:pt>
    <dgm:pt modelId="{5ACD58BF-46C2-4F1F-B3B8-3617731DF491}">
      <dgm:prSet phldrT="[Text]" custT="1"/>
      <dgm:spPr/>
      <dgm:t>
        <a:bodyPr/>
        <a:lstStyle/>
        <a:p>
          <a:r>
            <a:rPr lang="en-US" sz="1800" b="1" i="0" u="sng" dirty="0" smtClean="0"/>
            <a:t>Those who try to meet us, who try to get to meet us. </a:t>
          </a:r>
          <a:r>
            <a:rPr lang="en-US" sz="1800" b="0" i="0" dirty="0" smtClean="0"/>
            <a:t>They do this </a:t>
          </a:r>
          <a:r>
            <a:rPr lang="en-US" sz="1800" b="0" i="0" u="sng" dirty="0" smtClean="0"/>
            <a:t>by sacrificing their own self’s wishes and desires</a:t>
          </a:r>
          <a:r>
            <a:rPr lang="en-US" sz="1800" b="0" i="0" dirty="0" smtClean="0"/>
            <a:t>.  They do this </a:t>
          </a:r>
          <a:r>
            <a:rPr lang="en-US" sz="1800" b="0" i="0" u="sng" dirty="0" smtClean="0"/>
            <a:t>seeking strength from God through pray</a:t>
          </a:r>
          <a:r>
            <a:rPr lang="en-US" sz="1800" b="0" i="0" dirty="0" smtClean="0"/>
            <a:t>ers and </a:t>
          </a:r>
          <a:r>
            <a:rPr lang="en-US" sz="1800" b="0" i="0" u="sng" dirty="0" smtClean="0"/>
            <a:t>by spending in the way of Allah</a:t>
          </a:r>
          <a:r>
            <a:rPr lang="en-US" sz="1800" b="0" i="0" dirty="0" smtClean="0"/>
            <a:t> and making use of every method that may serve to please God.</a:t>
          </a:r>
          <a:endParaRPr lang="en-US" sz="1800" dirty="0"/>
        </a:p>
      </dgm:t>
    </dgm:pt>
    <dgm:pt modelId="{0B890618-0FFB-47A7-9330-BBE7AA2893D1}" type="parTrans" cxnId="{8315ECCB-D5FA-4AD7-856F-D11EE927CD91}">
      <dgm:prSet/>
      <dgm:spPr/>
      <dgm:t>
        <a:bodyPr/>
        <a:lstStyle/>
        <a:p>
          <a:endParaRPr lang="en-US"/>
        </a:p>
      </dgm:t>
    </dgm:pt>
    <dgm:pt modelId="{7C9DAF68-442C-4F80-87DB-934034D5F4AD}" type="sibTrans" cxnId="{8315ECCB-D5FA-4AD7-856F-D11EE927CD91}">
      <dgm:prSet/>
      <dgm:spPr/>
      <dgm:t>
        <a:bodyPr/>
        <a:lstStyle/>
        <a:p>
          <a:endParaRPr lang="en-US"/>
        </a:p>
      </dgm:t>
    </dgm:pt>
    <dgm:pt modelId="{BDE44697-2C86-49E6-BEB1-854F7882AA15}">
      <dgm:prSet phldrT="[Text]" custT="1"/>
      <dgm:spPr/>
      <dgm:t>
        <a:bodyPr/>
        <a:lstStyle/>
        <a:p>
          <a:r>
            <a:rPr lang="en-US" sz="1800" b="0" i="0" u="sng" dirty="0" smtClean="0"/>
            <a:t>Then seeing this struggle this intense desire of such people God says</a:t>
          </a:r>
          <a:r>
            <a:rPr lang="en-US" sz="1800" b="0" i="0" dirty="0" smtClean="0"/>
            <a:t>:</a:t>
          </a:r>
        </a:p>
        <a:p>
          <a:r>
            <a:rPr lang="en-US" sz="1800" b="0" i="1" dirty="0" smtClean="0"/>
            <a:t>that We will certainly bestow upon them the ability to come to the paths that lead to Us.  </a:t>
          </a:r>
          <a:r>
            <a:rPr lang="en-US" sz="1800" b="0" i="0" dirty="0" smtClean="0">
              <a:hlinkClick xmlns:r="http://schemas.openxmlformats.org/officeDocument/2006/relationships" r:id="rId1"/>
            </a:rPr>
            <a:t>(29:70)</a:t>
          </a:r>
          <a:endParaRPr lang="en-US" sz="1800" dirty="0"/>
        </a:p>
      </dgm:t>
    </dgm:pt>
    <dgm:pt modelId="{E77BED1F-63C6-49BB-9E91-FE31B0E9E95E}" type="parTrans" cxnId="{FCBD0D06-4921-4C41-9EAC-F777D20E56CA}">
      <dgm:prSet/>
      <dgm:spPr/>
      <dgm:t>
        <a:bodyPr/>
        <a:lstStyle/>
        <a:p>
          <a:endParaRPr lang="en-US"/>
        </a:p>
      </dgm:t>
    </dgm:pt>
    <dgm:pt modelId="{9AB355BC-5112-4EE1-B752-B6F147C7D7BA}" type="sibTrans" cxnId="{FCBD0D06-4921-4C41-9EAC-F777D20E56CA}">
      <dgm:prSet/>
      <dgm:spPr/>
      <dgm:t>
        <a:bodyPr/>
        <a:lstStyle/>
        <a:p>
          <a:endParaRPr lang="en-US"/>
        </a:p>
      </dgm:t>
    </dgm:pt>
    <dgm:pt modelId="{C445D9F6-DD2B-42C6-974D-68A84ED4D1E8}">
      <dgm:prSet phldrT="[Text]" custT="1"/>
      <dgm:spPr/>
      <dgm:t>
        <a:bodyPr/>
        <a:lstStyle/>
        <a:p>
          <a:r>
            <a:rPr lang="en-US" sz="1800" b="0" i="0" u="sng" dirty="0" smtClean="0"/>
            <a:t>So in order to acquire the nearness of Allah, first we have to make an effort </a:t>
          </a:r>
          <a:r>
            <a:rPr lang="en-US" sz="1800" b="0" i="0" u="sng" dirty="0" err="1" smtClean="0"/>
            <a:t>ourself</a:t>
          </a:r>
          <a:r>
            <a:rPr lang="en-US" sz="1800" b="0" i="0" u="sng" dirty="0" smtClean="0"/>
            <a:t>. </a:t>
          </a:r>
          <a:r>
            <a:rPr lang="en-US" sz="1800" b="0" i="0" dirty="0" smtClean="0"/>
            <a:t>Similarly to become the inheritors of the benefits of the prayers of God’s elect we have to strive to achieve these benefits.</a:t>
          </a:r>
          <a:endParaRPr lang="en-US" sz="1800" b="1" u="sng" dirty="0"/>
        </a:p>
      </dgm:t>
    </dgm:pt>
    <dgm:pt modelId="{6FF37302-0F64-4CD8-BFD7-7B0231F3AB65}" type="parTrans" cxnId="{A0BDF90E-BDF8-4D99-AC16-68396CF62D9C}">
      <dgm:prSet/>
      <dgm:spPr/>
      <dgm:t>
        <a:bodyPr/>
        <a:lstStyle/>
        <a:p>
          <a:endParaRPr lang="en-US"/>
        </a:p>
      </dgm:t>
    </dgm:pt>
    <dgm:pt modelId="{738D59DC-8CA0-48A9-B433-3A3B77DA3A19}" type="sibTrans" cxnId="{A0BDF90E-BDF8-4D99-AC16-68396CF62D9C}">
      <dgm:prSet/>
      <dgm:spPr/>
      <dgm:t>
        <a:bodyPr/>
        <a:lstStyle/>
        <a:p>
          <a:endParaRPr lang="en-US"/>
        </a:p>
      </dgm:t>
    </dgm:pt>
    <dgm:pt modelId="{2041B1D0-5C6B-48C4-961A-64427A12CBE7}">
      <dgm:prSet phldrT="[Text]" custT="1"/>
      <dgm:spPr/>
      <dgm:t>
        <a:bodyPr/>
        <a:lstStyle/>
        <a:p>
          <a:r>
            <a:rPr lang="en-US" sz="1800" b="0" i="0" dirty="0" smtClean="0"/>
            <a:t>So we should benefit from the environment that these </a:t>
          </a:r>
          <a:r>
            <a:rPr lang="en-US" sz="1800" b="0" i="0" dirty="0" err="1" smtClean="0"/>
            <a:t>Jalsas</a:t>
          </a:r>
          <a:r>
            <a:rPr lang="en-US" sz="1800" b="0" i="0" dirty="0" smtClean="0"/>
            <a:t> to fulfill our obligations to God and to His creatures so we can travel along the paths to His nearness as quickly as possible.  May Allah bestow upon us the ability to do so. </a:t>
          </a:r>
          <a:endParaRPr lang="en-US" sz="1800" b="1" u="sng" dirty="0"/>
        </a:p>
      </dgm:t>
    </dgm:pt>
    <dgm:pt modelId="{2F4EDF92-2290-4361-9F7C-66EEECCE3898}" type="parTrans" cxnId="{2DB77896-F37E-405F-B18E-44302FE6B9FF}">
      <dgm:prSet/>
      <dgm:spPr/>
      <dgm:t>
        <a:bodyPr/>
        <a:lstStyle/>
        <a:p>
          <a:endParaRPr lang="en-US"/>
        </a:p>
      </dgm:t>
    </dgm:pt>
    <dgm:pt modelId="{381B7339-EACD-494B-BB5B-D4A9486A72A8}" type="sibTrans" cxnId="{2DB77896-F37E-405F-B18E-44302FE6B9FF}">
      <dgm:prSet/>
      <dgm:spPr/>
      <dgm:t>
        <a:bodyPr/>
        <a:lstStyle/>
        <a:p>
          <a:endParaRPr lang="en-US"/>
        </a:p>
      </dgm:t>
    </dgm:pt>
    <dgm:pt modelId="{503CCEF0-966F-42A4-9F05-0B0B18BEF3F2}" type="pres">
      <dgm:prSet presAssocID="{8F679354-8DEF-49E7-A0A5-F345E2008630}" presName="diagram" presStyleCnt="0">
        <dgm:presLayoutVars>
          <dgm:dir/>
          <dgm:resizeHandles val="exact"/>
        </dgm:presLayoutVars>
      </dgm:prSet>
      <dgm:spPr/>
      <dgm:t>
        <a:bodyPr/>
        <a:lstStyle/>
        <a:p>
          <a:endParaRPr lang="en-US"/>
        </a:p>
      </dgm:t>
    </dgm:pt>
    <dgm:pt modelId="{7DE8F3E1-7821-41D3-AB33-2ED674C53C1D}" type="pres">
      <dgm:prSet presAssocID="{07D506D4-37C1-49B1-9EBB-AAA4C251AE20}" presName="node" presStyleLbl="node1" presStyleIdx="0" presStyleCnt="5">
        <dgm:presLayoutVars>
          <dgm:bulletEnabled val="1"/>
        </dgm:presLayoutVars>
      </dgm:prSet>
      <dgm:spPr/>
      <dgm:t>
        <a:bodyPr/>
        <a:lstStyle/>
        <a:p>
          <a:endParaRPr lang="en-US"/>
        </a:p>
      </dgm:t>
    </dgm:pt>
    <dgm:pt modelId="{87653B04-771A-4FDB-97BA-4613F69B03C1}" type="pres">
      <dgm:prSet presAssocID="{99B263A0-44C4-4EFD-A88F-8139F843DE1F}" presName="sibTrans" presStyleCnt="0"/>
      <dgm:spPr/>
      <dgm:t>
        <a:bodyPr/>
        <a:lstStyle/>
        <a:p>
          <a:endParaRPr lang="en-US"/>
        </a:p>
      </dgm:t>
    </dgm:pt>
    <dgm:pt modelId="{A9BDCE27-6E05-44FF-B4A1-0F0F6516D199}" type="pres">
      <dgm:prSet presAssocID="{5ACD58BF-46C2-4F1F-B3B8-3617731DF491}" presName="node" presStyleLbl="node1" presStyleIdx="1" presStyleCnt="5" custScaleX="113771" custScaleY="136340">
        <dgm:presLayoutVars>
          <dgm:bulletEnabled val="1"/>
        </dgm:presLayoutVars>
      </dgm:prSet>
      <dgm:spPr/>
      <dgm:t>
        <a:bodyPr/>
        <a:lstStyle/>
        <a:p>
          <a:endParaRPr lang="en-US"/>
        </a:p>
      </dgm:t>
    </dgm:pt>
    <dgm:pt modelId="{E8F28B48-553A-4C66-9C00-580FB716927B}" type="pres">
      <dgm:prSet presAssocID="{7C9DAF68-442C-4F80-87DB-934034D5F4AD}" presName="sibTrans" presStyleCnt="0"/>
      <dgm:spPr/>
      <dgm:t>
        <a:bodyPr/>
        <a:lstStyle/>
        <a:p>
          <a:endParaRPr lang="en-US"/>
        </a:p>
      </dgm:t>
    </dgm:pt>
    <dgm:pt modelId="{8BF5DE03-6F6D-4C68-940C-8D1053B76D03}" type="pres">
      <dgm:prSet presAssocID="{BDE44697-2C86-49E6-BEB1-854F7882AA15}" presName="node" presStyleLbl="node1" presStyleIdx="2" presStyleCnt="5">
        <dgm:presLayoutVars>
          <dgm:bulletEnabled val="1"/>
        </dgm:presLayoutVars>
      </dgm:prSet>
      <dgm:spPr/>
      <dgm:t>
        <a:bodyPr/>
        <a:lstStyle/>
        <a:p>
          <a:endParaRPr lang="en-US"/>
        </a:p>
      </dgm:t>
    </dgm:pt>
    <dgm:pt modelId="{31B245CA-CAF3-4A06-B51E-59E4ECA5F161}" type="pres">
      <dgm:prSet presAssocID="{9AB355BC-5112-4EE1-B752-B6F147C7D7BA}" presName="sibTrans" presStyleCnt="0"/>
      <dgm:spPr/>
      <dgm:t>
        <a:bodyPr/>
        <a:lstStyle/>
        <a:p>
          <a:endParaRPr lang="en-US"/>
        </a:p>
      </dgm:t>
    </dgm:pt>
    <dgm:pt modelId="{0971D5CD-A3B3-441E-A589-8DF82EAE6711}" type="pres">
      <dgm:prSet presAssocID="{C445D9F6-DD2B-42C6-974D-68A84ED4D1E8}" presName="node" presStyleLbl="node1" presStyleIdx="3" presStyleCnt="5" custScaleX="113771">
        <dgm:presLayoutVars>
          <dgm:bulletEnabled val="1"/>
        </dgm:presLayoutVars>
      </dgm:prSet>
      <dgm:spPr/>
      <dgm:t>
        <a:bodyPr/>
        <a:lstStyle/>
        <a:p>
          <a:endParaRPr lang="en-US"/>
        </a:p>
      </dgm:t>
    </dgm:pt>
    <dgm:pt modelId="{BBDC8E7A-6B81-4E1C-B048-7F46929882CB}" type="pres">
      <dgm:prSet presAssocID="{738D59DC-8CA0-48A9-B433-3A3B77DA3A19}" presName="sibTrans" presStyleCnt="0"/>
      <dgm:spPr/>
      <dgm:t>
        <a:bodyPr/>
        <a:lstStyle/>
        <a:p>
          <a:endParaRPr lang="en-US"/>
        </a:p>
      </dgm:t>
    </dgm:pt>
    <dgm:pt modelId="{B37D7759-7DCC-4074-96C7-290B0B17D156}" type="pres">
      <dgm:prSet presAssocID="{2041B1D0-5C6B-48C4-961A-64427A12CBE7}" presName="node" presStyleLbl="node1" presStyleIdx="4" presStyleCnt="5" custScaleX="109647" custScaleY="112037">
        <dgm:presLayoutVars>
          <dgm:bulletEnabled val="1"/>
        </dgm:presLayoutVars>
      </dgm:prSet>
      <dgm:spPr/>
      <dgm:t>
        <a:bodyPr/>
        <a:lstStyle/>
        <a:p>
          <a:endParaRPr lang="en-US"/>
        </a:p>
      </dgm:t>
    </dgm:pt>
  </dgm:ptLst>
  <dgm:cxnLst>
    <dgm:cxn modelId="{EA932863-9AF2-4059-956C-5FD0921366A5}" type="presOf" srcId="{BDE44697-2C86-49E6-BEB1-854F7882AA15}" destId="{8BF5DE03-6F6D-4C68-940C-8D1053B76D03}" srcOrd="0" destOrd="0" presId="urn:microsoft.com/office/officeart/2005/8/layout/default"/>
    <dgm:cxn modelId="{C53DDE5D-AA14-4C1F-AB1E-C9B31827982F}" type="presOf" srcId="{07D506D4-37C1-49B1-9EBB-AAA4C251AE20}" destId="{7DE8F3E1-7821-41D3-AB33-2ED674C53C1D}" srcOrd="0" destOrd="0" presId="urn:microsoft.com/office/officeart/2005/8/layout/default"/>
    <dgm:cxn modelId="{35248681-77F3-403C-9C9A-A84C9E325D92}" srcId="{8F679354-8DEF-49E7-A0A5-F345E2008630}" destId="{07D506D4-37C1-49B1-9EBB-AAA4C251AE20}" srcOrd="0" destOrd="0" parTransId="{4748FBAC-10A8-4496-9128-20A5E4E028EF}" sibTransId="{99B263A0-44C4-4EFD-A88F-8139F843DE1F}"/>
    <dgm:cxn modelId="{AD325DDB-A0AB-455B-8D1A-A3A8C5F592C2}" type="presOf" srcId="{C445D9F6-DD2B-42C6-974D-68A84ED4D1E8}" destId="{0971D5CD-A3B3-441E-A589-8DF82EAE6711}" srcOrd="0" destOrd="0" presId="urn:microsoft.com/office/officeart/2005/8/layout/default"/>
    <dgm:cxn modelId="{A0BDF90E-BDF8-4D99-AC16-68396CF62D9C}" srcId="{8F679354-8DEF-49E7-A0A5-F345E2008630}" destId="{C445D9F6-DD2B-42C6-974D-68A84ED4D1E8}" srcOrd="3" destOrd="0" parTransId="{6FF37302-0F64-4CD8-BFD7-7B0231F3AB65}" sibTransId="{738D59DC-8CA0-48A9-B433-3A3B77DA3A19}"/>
    <dgm:cxn modelId="{F3ED9321-5E94-47B3-A69E-A28C025E065D}" type="presOf" srcId="{5ACD58BF-46C2-4F1F-B3B8-3617731DF491}" destId="{A9BDCE27-6E05-44FF-B4A1-0F0F6516D199}" srcOrd="0" destOrd="0" presId="urn:microsoft.com/office/officeart/2005/8/layout/default"/>
    <dgm:cxn modelId="{FCBD0D06-4921-4C41-9EAC-F777D20E56CA}" srcId="{8F679354-8DEF-49E7-A0A5-F345E2008630}" destId="{BDE44697-2C86-49E6-BEB1-854F7882AA15}" srcOrd="2" destOrd="0" parTransId="{E77BED1F-63C6-49BB-9E91-FE31B0E9E95E}" sibTransId="{9AB355BC-5112-4EE1-B752-B6F147C7D7BA}"/>
    <dgm:cxn modelId="{B6C34349-2EC6-416A-A789-674B385643F6}" type="presOf" srcId="{8F679354-8DEF-49E7-A0A5-F345E2008630}" destId="{503CCEF0-966F-42A4-9F05-0B0B18BEF3F2}" srcOrd="0" destOrd="0" presId="urn:microsoft.com/office/officeart/2005/8/layout/default"/>
    <dgm:cxn modelId="{2DB77896-F37E-405F-B18E-44302FE6B9FF}" srcId="{8F679354-8DEF-49E7-A0A5-F345E2008630}" destId="{2041B1D0-5C6B-48C4-961A-64427A12CBE7}" srcOrd="4" destOrd="0" parTransId="{2F4EDF92-2290-4361-9F7C-66EEECCE3898}" sibTransId="{381B7339-EACD-494B-BB5B-D4A9486A72A8}"/>
    <dgm:cxn modelId="{8315ECCB-D5FA-4AD7-856F-D11EE927CD91}" srcId="{8F679354-8DEF-49E7-A0A5-F345E2008630}" destId="{5ACD58BF-46C2-4F1F-B3B8-3617731DF491}" srcOrd="1" destOrd="0" parTransId="{0B890618-0FFB-47A7-9330-BBE7AA2893D1}" sibTransId="{7C9DAF68-442C-4F80-87DB-934034D5F4AD}"/>
    <dgm:cxn modelId="{DC5D46FA-56ED-4C24-835C-8FC91FB61404}" type="presOf" srcId="{2041B1D0-5C6B-48C4-961A-64427A12CBE7}" destId="{B37D7759-7DCC-4074-96C7-290B0B17D156}" srcOrd="0" destOrd="0" presId="urn:microsoft.com/office/officeart/2005/8/layout/default"/>
    <dgm:cxn modelId="{D5070116-2C58-4ED8-BD0F-614BA6964A30}" type="presParOf" srcId="{503CCEF0-966F-42A4-9F05-0B0B18BEF3F2}" destId="{7DE8F3E1-7821-41D3-AB33-2ED674C53C1D}" srcOrd="0" destOrd="0" presId="urn:microsoft.com/office/officeart/2005/8/layout/default"/>
    <dgm:cxn modelId="{2AC9FF3A-A69F-44FA-8C0E-BA8D0321EEE0}" type="presParOf" srcId="{503CCEF0-966F-42A4-9F05-0B0B18BEF3F2}" destId="{87653B04-771A-4FDB-97BA-4613F69B03C1}" srcOrd="1" destOrd="0" presId="urn:microsoft.com/office/officeart/2005/8/layout/default"/>
    <dgm:cxn modelId="{957DB10E-C404-464F-9AE3-51D2FD1E7D97}" type="presParOf" srcId="{503CCEF0-966F-42A4-9F05-0B0B18BEF3F2}" destId="{A9BDCE27-6E05-44FF-B4A1-0F0F6516D199}" srcOrd="2" destOrd="0" presId="urn:microsoft.com/office/officeart/2005/8/layout/default"/>
    <dgm:cxn modelId="{555A0D35-19AA-4FD5-9DE1-4207BD57760C}" type="presParOf" srcId="{503CCEF0-966F-42A4-9F05-0B0B18BEF3F2}" destId="{E8F28B48-553A-4C66-9C00-580FB716927B}" srcOrd="3" destOrd="0" presId="urn:microsoft.com/office/officeart/2005/8/layout/default"/>
    <dgm:cxn modelId="{A0242FAF-AF14-4ED2-BDD5-9B2C33DD0FD2}" type="presParOf" srcId="{503CCEF0-966F-42A4-9F05-0B0B18BEF3F2}" destId="{8BF5DE03-6F6D-4C68-940C-8D1053B76D03}" srcOrd="4" destOrd="0" presId="urn:microsoft.com/office/officeart/2005/8/layout/default"/>
    <dgm:cxn modelId="{AAE65F55-394A-4F96-B8A9-B3F9F8728B67}" type="presParOf" srcId="{503CCEF0-966F-42A4-9F05-0B0B18BEF3F2}" destId="{31B245CA-CAF3-4A06-B51E-59E4ECA5F161}" srcOrd="5" destOrd="0" presId="urn:microsoft.com/office/officeart/2005/8/layout/default"/>
    <dgm:cxn modelId="{C4AA527D-CB9F-4F8A-BED1-624EE12DC6A5}" type="presParOf" srcId="{503CCEF0-966F-42A4-9F05-0B0B18BEF3F2}" destId="{0971D5CD-A3B3-441E-A589-8DF82EAE6711}" srcOrd="6" destOrd="0" presId="urn:microsoft.com/office/officeart/2005/8/layout/default"/>
    <dgm:cxn modelId="{21781F48-2F8C-4B17-A090-BC7B5F6C745E}" type="presParOf" srcId="{503CCEF0-966F-42A4-9F05-0B0B18BEF3F2}" destId="{BBDC8E7A-6B81-4E1C-B048-7F46929882CB}" srcOrd="7" destOrd="0" presId="urn:microsoft.com/office/officeart/2005/8/layout/default"/>
    <dgm:cxn modelId="{8E67CA79-87F5-49D6-A7C2-3D3B997F95B3}" type="presParOf" srcId="{503CCEF0-966F-42A4-9F05-0B0B18BEF3F2}" destId="{B37D7759-7DCC-4074-96C7-290B0B17D156}" srcOrd="8"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3CC6B76-9B1C-46E0-9C70-6C01B3B97329}" type="doc">
      <dgm:prSet loTypeId="urn:microsoft.com/office/officeart/2005/8/layout/chevron2" loCatId="list" qsTypeId="urn:microsoft.com/office/officeart/2005/8/quickstyle/simple1" qsCatId="simple" csTypeId="urn:microsoft.com/office/officeart/2005/8/colors/accent3_2" csCatId="accent3" phldr="1"/>
      <dgm:spPr/>
      <dgm:t>
        <a:bodyPr/>
        <a:lstStyle/>
        <a:p>
          <a:endParaRPr lang="en-US"/>
        </a:p>
      </dgm:t>
    </dgm:pt>
    <dgm:pt modelId="{19C7A23B-2422-4632-A5DA-B055E4444DD0}">
      <dgm:prSet phldrT="[Text]" phldr="1" custT="1"/>
      <dgm:spPr/>
      <dgm:t>
        <a:bodyPr/>
        <a:lstStyle/>
        <a:p>
          <a:endParaRPr lang="en-US" sz="1800"/>
        </a:p>
      </dgm:t>
    </dgm:pt>
    <dgm:pt modelId="{1735E6C5-EA23-4B9B-8A08-9F4E0DA9B136}" type="parTrans" cxnId="{10CC6872-2779-4468-B6BD-B8B34AE8EC8D}">
      <dgm:prSet/>
      <dgm:spPr/>
      <dgm:t>
        <a:bodyPr/>
        <a:lstStyle/>
        <a:p>
          <a:endParaRPr lang="en-US"/>
        </a:p>
      </dgm:t>
    </dgm:pt>
    <dgm:pt modelId="{E27A1E69-7F8C-4320-BD93-64E7E7BBA1FF}" type="sibTrans" cxnId="{10CC6872-2779-4468-B6BD-B8B34AE8EC8D}">
      <dgm:prSet/>
      <dgm:spPr/>
      <dgm:t>
        <a:bodyPr/>
        <a:lstStyle/>
        <a:p>
          <a:endParaRPr lang="en-US"/>
        </a:p>
      </dgm:t>
    </dgm:pt>
    <dgm:pt modelId="{21D451E0-317F-40B1-95B5-9543989B058A}">
      <dgm:prSet phldrT="[Text]" custT="1"/>
      <dgm:spPr/>
      <dgm:t>
        <a:bodyPr/>
        <a:lstStyle/>
        <a:p>
          <a:r>
            <a:rPr lang="en-US" sz="1800" b="0" i="0" dirty="0" smtClean="0"/>
            <a:t>the Promised Messiah (as) had directed those who come there to bring with them their bedding according to the season</a:t>
          </a:r>
          <a:endParaRPr lang="en-US" sz="1800" dirty="0"/>
        </a:p>
      </dgm:t>
    </dgm:pt>
    <dgm:pt modelId="{61D808A5-42DF-4BFA-8FC2-FBBB3AB2472D}" type="parTrans" cxnId="{AB677155-3AC3-461F-B145-7CD934A4D2EA}">
      <dgm:prSet/>
      <dgm:spPr/>
      <dgm:t>
        <a:bodyPr/>
        <a:lstStyle/>
        <a:p>
          <a:endParaRPr lang="en-US"/>
        </a:p>
      </dgm:t>
    </dgm:pt>
    <dgm:pt modelId="{606FEAA4-933E-4F39-95BA-B277385E208E}" type="sibTrans" cxnId="{AB677155-3AC3-461F-B145-7CD934A4D2EA}">
      <dgm:prSet/>
      <dgm:spPr/>
      <dgm:t>
        <a:bodyPr/>
        <a:lstStyle/>
        <a:p>
          <a:endParaRPr lang="en-US"/>
        </a:p>
      </dgm:t>
    </dgm:pt>
    <dgm:pt modelId="{DA77A688-02F1-45E1-ACB8-654C160055E4}">
      <dgm:prSet phldrT="[Text]" custT="1"/>
      <dgm:spPr/>
      <dgm:t>
        <a:bodyPr/>
        <a:lstStyle/>
        <a:p>
          <a:r>
            <a:rPr lang="en-US" sz="1800" b="0" i="0" dirty="0" smtClean="0"/>
            <a:t>those who live in India should act on this instruction as far as is possible and indeed those coming from Pakistan also</a:t>
          </a:r>
          <a:endParaRPr lang="en-US" sz="1800" dirty="0"/>
        </a:p>
      </dgm:t>
    </dgm:pt>
    <dgm:pt modelId="{C1E1CF5C-5F71-449C-8352-8DD16BA20078}" type="parTrans" cxnId="{FB03E478-9F91-46D3-B72D-24E989D67232}">
      <dgm:prSet/>
      <dgm:spPr/>
      <dgm:t>
        <a:bodyPr/>
        <a:lstStyle/>
        <a:p>
          <a:endParaRPr lang="en-US"/>
        </a:p>
      </dgm:t>
    </dgm:pt>
    <dgm:pt modelId="{FBD994F8-D64C-40C2-8FD6-5A0ED2719B9A}" type="sibTrans" cxnId="{FB03E478-9F91-46D3-B72D-24E989D67232}">
      <dgm:prSet/>
      <dgm:spPr/>
      <dgm:t>
        <a:bodyPr/>
        <a:lstStyle/>
        <a:p>
          <a:endParaRPr lang="en-US"/>
        </a:p>
      </dgm:t>
    </dgm:pt>
    <dgm:pt modelId="{578FB228-BCCD-49EE-AFBE-135ACDB7EA34}">
      <dgm:prSet phldrT="[Text]" phldr="1" custT="1"/>
      <dgm:spPr/>
      <dgm:t>
        <a:bodyPr/>
        <a:lstStyle/>
        <a:p>
          <a:endParaRPr lang="en-US" sz="1800"/>
        </a:p>
      </dgm:t>
    </dgm:pt>
    <dgm:pt modelId="{C65A6EED-FC28-4BBF-8E6D-F1F2408E4644}" type="parTrans" cxnId="{C707C957-5BD1-4569-8569-4F3C442E74AA}">
      <dgm:prSet/>
      <dgm:spPr/>
      <dgm:t>
        <a:bodyPr/>
        <a:lstStyle/>
        <a:p>
          <a:endParaRPr lang="en-US"/>
        </a:p>
      </dgm:t>
    </dgm:pt>
    <dgm:pt modelId="{0E42CB07-6652-4043-80D1-19EF1B3C2EB0}" type="sibTrans" cxnId="{C707C957-5BD1-4569-8569-4F3C442E74AA}">
      <dgm:prSet/>
      <dgm:spPr/>
      <dgm:t>
        <a:bodyPr/>
        <a:lstStyle/>
        <a:p>
          <a:endParaRPr lang="en-US"/>
        </a:p>
      </dgm:t>
    </dgm:pt>
    <dgm:pt modelId="{B91D830E-C590-4C44-8B62-55024959D5BB}">
      <dgm:prSet phldrT="[Text]" custT="1"/>
      <dgm:spPr/>
      <dgm:t>
        <a:bodyPr/>
        <a:lstStyle/>
        <a:p>
          <a:r>
            <a:rPr lang="en-US" sz="1800" b="0" i="0" dirty="0" smtClean="0"/>
            <a:t>There is some arrangement but it is not sufficient</a:t>
          </a:r>
          <a:endParaRPr lang="en-US" sz="1800" dirty="0"/>
        </a:p>
      </dgm:t>
    </dgm:pt>
    <dgm:pt modelId="{BA406047-4F08-4895-BC7F-81401FFEE458}" type="parTrans" cxnId="{0EAD2DB6-D65C-40B0-B276-572AAE5B241F}">
      <dgm:prSet/>
      <dgm:spPr/>
      <dgm:t>
        <a:bodyPr/>
        <a:lstStyle/>
        <a:p>
          <a:endParaRPr lang="en-US"/>
        </a:p>
      </dgm:t>
    </dgm:pt>
    <dgm:pt modelId="{21D48859-4C3F-4548-BBDA-3E0A87CA0885}" type="sibTrans" cxnId="{0EAD2DB6-D65C-40B0-B276-572AAE5B241F}">
      <dgm:prSet/>
      <dgm:spPr/>
      <dgm:t>
        <a:bodyPr/>
        <a:lstStyle/>
        <a:p>
          <a:endParaRPr lang="en-US"/>
        </a:p>
      </dgm:t>
    </dgm:pt>
    <dgm:pt modelId="{9764CF0F-4593-4A4D-8842-4B3C92ECAA38}">
      <dgm:prSet phldrT="[Text]" custT="1"/>
      <dgm:spPr/>
      <dgm:t>
        <a:bodyPr/>
        <a:lstStyle/>
        <a:p>
          <a:r>
            <a:rPr lang="en-US" sz="1800" b="0" i="0" dirty="0" smtClean="0"/>
            <a:t>those coming from outside also should take warm clothing with them as much as they can</a:t>
          </a:r>
          <a:endParaRPr lang="en-US" sz="1800" dirty="0"/>
        </a:p>
      </dgm:t>
    </dgm:pt>
    <dgm:pt modelId="{F70CD256-B9B9-42B8-88A7-1F1A2A25DDE3}" type="parTrans" cxnId="{09BC5036-E2FB-4C5F-B851-9ADC9D1D4E14}">
      <dgm:prSet/>
      <dgm:spPr/>
      <dgm:t>
        <a:bodyPr/>
        <a:lstStyle/>
        <a:p>
          <a:endParaRPr lang="en-US"/>
        </a:p>
      </dgm:t>
    </dgm:pt>
    <dgm:pt modelId="{6C716F8B-6EF1-4565-8E6D-976F539909D1}" type="sibTrans" cxnId="{09BC5036-E2FB-4C5F-B851-9ADC9D1D4E14}">
      <dgm:prSet/>
      <dgm:spPr/>
      <dgm:t>
        <a:bodyPr/>
        <a:lstStyle/>
        <a:p>
          <a:endParaRPr lang="en-US"/>
        </a:p>
      </dgm:t>
    </dgm:pt>
    <dgm:pt modelId="{33F22BE7-161B-47B7-96BE-CFF86DB187B0}">
      <dgm:prSet phldrT="[Text]" phldr="1" custT="1"/>
      <dgm:spPr/>
      <dgm:t>
        <a:bodyPr/>
        <a:lstStyle/>
        <a:p>
          <a:endParaRPr lang="en-US" sz="1800"/>
        </a:p>
      </dgm:t>
    </dgm:pt>
    <dgm:pt modelId="{70A46811-EDB3-4CEB-8FE7-39232460680F}" type="parTrans" cxnId="{2E906474-CD23-4088-A356-E7D35487FF9D}">
      <dgm:prSet/>
      <dgm:spPr/>
      <dgm:t>
        <a:bodyPr/>
        <a:lstStyle/>
        <a:p>
          <a:endParaRPr lang="en-US"/>
        </a:p>
      </dgm:t>
    </dgm:pt>
    <dgm:pt modelId="{67114260-7BCE-4794-BD28-0D0A4DC6A1D7}" type="sibTrans" cxnId="{2E906474-CD23-4088-A356-E7D35487FF9D}">
      <dgm:prSet/>
      <dgm:spPr/>
      <dgm:t>
        <a:bodyPr/>
        <a:lstStyle/>
        <a:p>
          <a:endParaRPr lang="en-US"/>
        </a:p>
      </dgm:t>
    </dgm:pt>
    <dgm:pt modelId="{46B6849B-873A-409D-8F52-916F0EF27419}">
      <dgm:prSet phldrT="[Text]" custT="1"/>
      <dgm:spPr/>
      <dgm:t>
        <a:bodyPr/>
        <a:lstStyle/>
        <a:p>
          <a:r>
            <a:rPr lang="en-US" sz="1800" b="0" i="0" dirty="0" smtClean="0"/>
            <a:t>they should take due care and sleep with warm clothing.</a:t>
          </a:r>
          <a:endParaRPr lang="en-US" sz="1800" dirty="0"/>
        </a:p>
      </dgm:t>
    </dgm:pt>
    <dgm:pt modelId="{1C949253-95C0-40B5-9004-5F0CD8832F6C}" type="parTrans" cxnId="{9001DA90-7F6C-475D-A9FF-81002C020923}">
      <dgm:prSet/>
      <dgm:spPr/>
      <dgm:t>
        <a:bodyPr/>
        <a:lstStyle/>
        <a:p>
          <a:endParaRPr lang="en-US"/>
        </a:p>
      </dgm:t>
    </dgm:pt>
    <dgm:pt modelId="{F2C59DD8-3AF7-4A11-BF48-9E827B0F7566}" type="sibTrans" cxnId="{9001DA90-7F6C-475D-A9FF-81002C020923}">
      <dgm:prSet/>
      <dgm:spPr/>
      <dgm:t>
        <a:bodyPr/>
        <a:lstStyle/>
        <a:p>
          <a:endParaRPr lang="en-US"/>
        </a:p>
      </dgm:t>
    </dgm:pt>
    <dgm:pt modelId="{08EBE7F8-98B7-4D3E-9EDE-7C4B5FCDCE70}">
      <dgm:prSet phldrT="[Text]" custT="1"/>
      <dgm:spPr/>
      <dgm:t>
        <a:bodyPr/>
        <a:lstStyle/>
        <a:p>
          <a:r>
            <a:rPr lang="en-US" sz="1800" b="0" i="0" dirty="0" smtClean="0"/>
            <a:t>The people from Europe also may feel the cold. As they are used to heating in their homes. </a:t>
          </a:r>
          <a:endParaRPr lang="en-US" sz="1800" dirty="0"/>
        </a:p>
      </dgm:t>
    </dgm:pt>
    <dgm:pt modelId="{3B2C73C2-F411-48A8-8DCA-80A28E3D41FC}" type="parTrans" cxnId="{CEF32E97-6BFB-43C7-95FB-F641E71B7C9E}">
      <dgm:prSet/>
      <dgm:spPr/>
      <dgm:t>
        <a:bodyPr/>
        <a:lstStyle/>
        <a:p>
          <a:endParaRPr lang="en-US"/>
        </a:p>
      </dgm:t>
    </dgm:pt>
    <dgm:pt modelId="{AD2C0B38-403F-4683-A79B-E6CEF4233264}" type="sibTrans" cxnId="{CEF32E97-6BFB-43C7-95FB-F641E71B7C9E}">
      <dgm:prSet/>
      <dgm:spPr/>
      <dgm:t>
        <a:bodyPr/>
        <a:lstStyle/>
        <a:p>
          <a:endParaRPr lang="en-US"/>
        </a:p>
      </dgm:t>
    </dgm:pt>
    <dgm:pt modelId="{BBCC77ED-1936-43EB-A3E8-90509BA06EB5}" type="pres">
      <dgm:prSet presAssocID="{33CC6B76-9B1C-46E0-9C70-6C01B3B97329}" presName="linearFlow" presStyleCnt="0">
        <dgm:presLayoutVars>
          <dgm:dir/>
          <dgm:animLvl val="lvl"/>
          <dgm:resizeHandles val="exact"/>
        </dgm:presLayoutVars>
      </dgm:prSet>
      <dgm:spPr/>
    </dgm:pt>
    <dgm:pt modelId="{32FFBDD4-95B5-4AA8-9836-DA0701B90E12}" type="pres">
      <dgm:prSet presAssocID="{19C7A23B-2422-4632-A5DA-B055E4444DD0}" presName="composite" presStyleCnt="0"/>
      <dgm:spPr/>
    </dgm:pt>
    <dgm:pt modelId="{BDF4F4BB-B30C-41CE-A67B-2C2AC5489CB1}" type="pres">
      <dgm:prSet presAssocID="{19C7A23B-2422-4632-A5DA-B055E4444DD0}" presName="parentText" presStyleLbl="alignNode1" presStyleIdx="0" presStyleCnt="3">
        <dgm:presLayoutVars>
          <dgm:chMax val="1"/>
          <dgm:bulletEnabled val="1"/>
        </dgm:presLayoutVars>
      </dgm:prSet>
      <dgm:spPr/>
    </dgm:pt>
    <dgm:pt modelId="{723AB602-2364-4DB9-AC03-27FEB63B2747}" type="pres">
      <dgm:prSet presAssocID="{19C7A23B-2422-4632-A5DA-B055E4444DD0}" presName="descendantText" presStyleLbl="alignAcc1" presStyleIdx="0" presStyleCnt="3">
        <dgm:presLayoutVars>
          <dgm:bulletEnabled val="1"/>
        </dgm:presLayoutVars>
      </dgm:prSet>
      <dgm:spPr/>
      <dgm:t>
        <a:bodyPr/>
        <a:lstStyle/>
        <a:p>
          <a:endParaRPr lang="en-US"/>
        </a:p>
      </dgm:t>
    </dgm:pt>
    <dgm:pt modelId="{B5E34D23-F718-4BD5-9374-032C43E100E6}" type="pres">
      <dgm:prSet presAssocID="{E27A1E69-7F8C-4320-BD93-64E7E7BBA1FF}" presName="sp" presStyleCnt="0"/>
      <dgm:spPr/>
    </dgm:pt>
    <dgm:pt modelId="{388B4551-D923-4FF1-AB8A-094756AFE3A6}" type="pres">
      <dgm:prSet presAssocID="{578FB228-BCCD-49EE-AFBE-135ACDB7EA34}" presName="composite" presStyleCnt="0"/>
      <dgm:spPr/>
    </dgm:pt>
    <dgm:pt modelId="{4821C206-FE88-4465-BD65-6BC3B891708A}" type="pres">
      <dgm:prSet presAssocID="{578FB228-BCCD-49EE-AFBE-135ACDB7EA34}" presName="parentText" presStyleLbl="alignNode1" presStyleIdx="1" presStyleCnt="3">
        <dgm:presLayoutVars>
          <dgm:chMax val="1"/>
          <dgm:bulletEnabled val="1"/>
        </dgm:presLayoutVars>
      </dgm:prSet>
      <dgm:spPr/>
    </dgm:pt>
    <dgm:pt modelId="{10D7D97F-788A-4D49-BF91-638E04E3372C}" type="pres">
      <dgm:prSet presAssocID="{578FB228-BCCD-49EE-AFBE-135ACDB7EA34}" presName="descendantText" presStyleLbl="alignAcc1" presStyleIdx="1" presStyleCnt="3">
        <dgm:presLayoutVars>
          <dgm:bulletEnabled val="1"/>
        </dgm:presLayoutVars>
      </dgm:prSet>
      <dgm:spPr/>
      <dgm:t>
        <a:bodyPr/>
        <a:lstStyle/>
        <a:p>
          <a:endParaRPr lang="en-US"/>
        </a:p>
      </dgm:t>
    </dgm:pt>
    <dgm:pt modelId="{49CA1B92-6182-4027-8FE4-A9E42655E7A8}" type="pres">
      <dgm:prSet presAssocID="{0E42CB07-6652-4043-80D1-19EF1B3C2EB0}" presName="sp" presStyleCnt="0"/>
      <dgm:spPr/>
    </dgm:pt>
    <dgm:pt modelId="{47EFC251-A158-482E-ADEA-8F711162AF7E}" type="pres">
      <dgm:prSet presAssocID="{33F22BE7-161B-47B7-96BE-CFF86DB187B0}" presName="composite" presStyleCnt="0"/>
      <dgm:spPr/>
    </dgm:pt>
    <dgm:pt modelId="{B78420CB-766F-4B5D-AF74-33218672A0DF}" type="pres">
      <dgm:prSet presAssocID="{33F22BE7-161B-47B7-96BE-CFF86DB187B0}" presName="parentText" presStyleLbl="alignNode1" presStyleIdx="2" presStyleCnt="3">
        <dgm:presLayoutVars>
          <dgm:chMax val="1"/>
          <dgm:bulletEnabled val="1"/>
        </dgm:presLayoutVars>
      </dgm:prSet>
      <dgm:spPr/>
    </dgm:pt>
    <dgm:pt modelId="{EE640082-E0D5-4B2B-9C32-7FF71BA1B07A}" type="pres">
      <dgm:prSet presAssocID="{33F22BE7-161B-47B7-96BE-CFF86DB187B0}" presName="descendantText" presStyleLbl="alignAcc1" presStyleIdx="2" presStyleCnt="3">
        <dgm:presLayoutVars>
          <dgm:bulletEnabled val="1"/>
        </dgm:presLayoutVars>
      </dgm:prSet>
      <dgm:spPr/>
      <dgm:t>
        <a:bodyPr/>
        <a:lstStyle/>
        <a:p>
          <a:endParaRPr lang="en-US"/>
        </a:p>
      </dgm:t>
    </dgm:pt>
  </dgm:ptLst>
  <dgm:cxnLst>
    <dgm:cxn modelId="{B58EAE6B-B47D-4A92-B465-B19B248E6F9C}" type="presOf" srcId="{DA77A688-02F1-45E1-ACB8-654C160055E4}" destId="{723AB602-2364-4DB9-AC03-27FEB63B2747}" srcOrd="0" destOrd="1" presId="urn:microsoft.com/office/officeart/2005/8/layout/chevron2"/>
    <dgm:cxn modelId="{6A06EEA5-7905-4B86-AE04-6E31202120B0}" type="presOf" srcId="{08EBE7F8-98B7-4D3E-9EDE-7C4B5FCDCE70}" destId="{EE640082-E0D5-4B2B-9C32-7FF71BA1B07A}" srcOrd="0" destOrd="1" presId="urn:microsoft.com/office/officeart/2005/8/layout/chevron2"/>
    <dgm:cxn modelId="{5199024B-AC4C-4A2E-B0F9-FE90716D3BD4}" type="presOf" srcId="{46B6849B-873A-409D-8F52-916F0EF27419}" destId="{EE640082-E0D5-4B2B-9C32-7FF71BA1B07A}" srcOrd="0" destOrd="0" presId="urn:microsoft.com/office/officeart/2005/8/layout/chevron2"/>
    <dgm:cxn modelId="{202E60A9-3938-4963-979B-8ACFA36428AF}" type="presOf" srcId="{33CC6B76-9B1C-46E0-9C70-6C01B3B97329}" destId="{BBCC77ED-1936-43EB-A3E8-90509BA06EB5}" srcOrd="0" destOrd="0" presId="urn:microsoft.com/office/officeart/2005/8/layout/chevron2"/>
    <dgm:cxn modelId="{D0289F70-CB14-48A9-8399-6255F44C6565}" type="presOf" srcId="{9764CF0F-4593-4A4D-8842-4B3C92ECAA38}" destId="{10D7D97F-788A-4D49-BF91-638E04E3372C}" srcOrd="0" destOrd="1" presId="urn:microsoft.com/office/officeart/2005/8/layout/chevron2"/>
    <dgm:cxn modelId="{9001DA90-7F6C-475D-A9FF-81002C020923}" srcId="{33F22BE7-161B-47B7-96BE-CFF86DB187B0}" destId="{46B6849B-873A-409D-8F52-916F0EF27419}" srcOrd="0" destOrd="0" parTransId="{1C949253-95C0-40B5-9004-5F0CD8832F6C}" sibTransId="{F2C59DD8-3AF7-4A11-BF48-9E827B0F7566}"/>
    <dgm:cxn modelId="{2E906474-CD23-4088-A356-E7D35487FF9D}" srcId="{33CC6B76-9B1C-46E0-9C70-6C01B3B97329}" destId="{33F22BE7-161B-47B7-96BE-CFF86DB187B0}" srcOrd="2" destOrd="0" parTransId="{70A46811-EDB3-4CEB-8FE7-39232460680F}" sibTransId="{67114260-7BCE-4794-BD28-0D0A4DC6A1D7}"/>
    <dgm:cxn modelId="{C6E105AA-178F-4E74-BEB3-C27D1CDE3597}" type="presOf" srcId="{578FB228-BCCD-49EE-AFBE-135ACDB7EA34}" destId="{4821C206-FE88-4465-BD65-6BC3B891708A}" srcOrd="0" destOrd="0" presId="urn:microsoft.com/office/officeart/2005/8/layout/chevron2"/>
    <dgm:cxn modelId="{C3377520-FECC-49EA-A158-DD4664FFBF1A}" type="presOf" srcId="{B91D830E-C590-4C44-8B62-55024959D5BB}" destId="{10D7D97F-788A-4D49-BF91-638E04E3372C}" srcOrd="0" destOrd="0" presId="urn:microsoft.com/office/officeart/2005/8/layout/chevron2"/>
    <dgm:cxn modelId="{AB677155-3AC3-461F-B145-7CD934A4D2EA}" srcId="{19C7A23B-2422-4632-A5DA-B055E4444DD0}" destId="{21D451E0-317F-40B1-95B5-9543989B058A}" srcOrd="0" destOrd="0" parTransId="{61D808A5-42DF-4BFA-8FC2-FBBB3AB2472D}" sibTransId="{606FEAA4-933E-4F39-95BA-B277385E208E}"/>
    <dgm:cxn modelId="{EF7328D3-1E3C-401F-ACC8-450AE765BBFE}" type="presOf" srcId="{19C7A23B-2422-4632-A5DA-B055E4444DD0}" destId="{BDF4F4BB-B30C-41CE-A67B-2C2AC5489CB1}" srcOrd="0" destOrd="0" presId="urn:microsoft.com/office/officeart/2005/8/layout/chevron2"/>
    <dgm:cxn modelId="{007DF742-BACD-4CD7-B86E-74964D90F297}" type="presOf" srcId="{21D451E0-317F-40B1-95B5-9543989B058A}" destId="{723AB602-2364-4DB9-AC03-27FEB63B2747}" srcOrd="0" destOrd="0" presId="urn:microsoft.com/office/officeart/2005/8/layout/chevron2"/>
    <dgm:cxn modelId="{FB03E478-9F91-46D3-B72D-24E989D67232}" srcId="{19C7A23B-2422-4632-A5DA-B055E4444DD0}" destId="{DA77A688-02F1-45E1-ACB8-654C160055E4}" srcOrd="1" destOrd="0" parTransId="{C1E1CF5C-5F71-449C-8352-8DD16BA20078}" sibTransId="{FBD994F8-D64C-40C2-8FD6-5A0ED2719B9A}"/>
    <dgm:cxn modelId="{0EAD2DB6-D65C-40B0-B276-572AAE5B241F}" srcId="{578FB228-BCCD-49EE-AFBE-135ACDB7EA34}" destId="{B91D830E-C590-4C44-8B62-55024959D5BB}" srcOrd="0" destOrd="0" parTransId="{BA406047-4F08-4895-BC7F-81401FFEE458}" sibTransId="{21D48859-4C3F-4548-BBDA-3E0A87CA0885}"/>
    <dgm:cxn modelId="{C707C957-5BD1-4569-8569-4F3C442E74AA}" srcId="{33CC6B76-9B1C-46E0-9C70-6C01B3B97329}" destId="{578FB228-BCCD-49EE-AFBE-135ACDB7EA34}" srcOrd="1" destOrd="0" parTransId="{C65A6EED-FC28-4BBF-8E6D-F1F2408E4644}" sibTransId="{0E42CB07-6652-4043-80D1-19EF1B3C2EB0}"/>
    <dgm:cxn modelId="{09BC5036-E2FB-4C5F-B851-9ADC9D1D4E14}" srcId="{578FB228-BCCD-49EE-AFBE-135ACDB7EA34}" destId="{9764CF0F-4593-4A4D-8842-4B3C92ECAA38}" srcOrd="1" destOrd="0" parTransId="{F70CD256-B9B9-42B8-88A7-1F1A2A25DDE3}" sibTransId="{6C716F8B-6EF1-4565-8E6D-976F539909D1}"/>
    <dgm:cxn modelId="{7C52F9C3-C568-4279-B6D6-67BC40FBC569}" type="presOf" srcId="{33F22BE7-161B-47B7-96BE-CFF86DB187B0}" destId="{B78420CB-766F-4B5D-AF74-33218672A0DF}" srcOrd="0" destOrd="0" presId="urn:microsoft.com/office/officeart/2005/8/layout/chevron2"/>
    <dgm:cxn modelId="{10CC6872-2779-4468-B6BD-B8B34AE8EC8D}" srcId="{33CC6B76-9B1C-46E0-9C70-6C01B3B97329}" destId="{19C7A23B-2422-4632-A5DA-B055E4444DD0}" srcOrd="0" destOrd="0" parTransId="{1735E6C5-EA23-4B9B-8A08-9F4E0DA9B136}" sibTransId="{E27A1E69-7F8C-4320-BD93-64E7E7BBA1FF}"/>
    <dgm:cxn modelId="{CEF32E97-6BFB-43C7-95FB-F641E71B7C9E}" srcId="{33F22BE7-161B-47B7-96BE-CFF86DB187B0}" destId="{08EBE7F8-98B7-4D3E-9EDE-7C4B5FCDCE70}" srcOrd="1" destOrd="0" parTransId="{3B2C73C2-F411-48A8-8DCA-80A28E3D41FC}" sibTransId="{AD2C0B38-403F-4683-A79B-E6CEF4233264}"/>
    <dgm:cxn modelId="{C8D5BF7B-71EA-4E94-B36E-DCBA330ED33A}" type="presParOf" srcId="{BBCC77ED-1936-43EB-A3E8-90509BA06EB5}" destId="{32FFBDD4-95B5-4AA8-9836-DA0701B90E12}" srcOrd="0" destOrd="0" presId="urn:microsoft.com/office/officeart/2005/8/layout/chevron2"/>
    <dgm:cxn modelId="{9CC0EAEB-86AB-4F90-A859-1AF4FDFF8384}" type="presParOf" srcId="{32FFBDD4-95B5-4AA8-9836-DA0701B90E12}" destId="{BDF4F4BB-B30C-41CE-A67B-2C2AC5489CB1}" srcOrd="0" destOrd="0" presId="urn:microsoft.com/office/officeart/2005/8/layout/chevron2"/>
    <dgm:cxn modelId="{E5D7C897-3724-43A9-8177-74C22C04791A}" type="presParOf" srcId="{32FFBDD4-95B5-4AA8-9836-DA0701B90E12}" destId="{723AB602-2364-4DB9-AC03-27FEB63B2747}" srcOrd="1" destOrd="0" presId="urn:microsoft.com/office/officeart/2005/8/layout/chevron2"/>
    <dgm:cxn modelId="{0DCFC42F-9E0D-4235-9769-C91DEE712C48}" type="presParOf" srcId="{BBCC77ED-1936-43EB-A3E8-90509BA06EB5}" destId="{B5E34D23-F718-4BD5-9374-032C43E100E6}" srcOrd="1" destOrd="0" presId="urn:microsoft.com/office/officeart/2005/8/layout/chevron2"/>
    <dgm:cxn modelId="{0723A7AC-D176-469F-8D85-1467A346B109}" type="presParOf" srcId="{BBCC77ED-1936-43EB-A3E8-90509BA06EB5}" destId="{388B4551-D923-4FF1-AB8A-094756AFE3A6}" srcOrd="2" destOrd="0" presId="urn:microsoft.com/office/officeart/2005/8/layout/chevron2"/>
    <dgm:cxn modelId="{E8CDD84B-FB68-46AF-B4C8-621DC487027A}" type="presParOf" srcId="{388B4551-D923-4FF1-AB8A-094756AFE3A6}" destId="{4821C206-FE88-4465-BD65-6BC3B891708A}" srcOrd="0" destOrd="0" presId="urn:microsoft.com/office/officeart/2005/8/layout/chevron2"/>
    <dgm:cxn modelId="{1D2BE664-FF5C-4A3E-8AF6-44FAFB13FD6C}" type="presParOf" srcId="{388B4551-D923-4FF1-AB8A-094756AFE3A6}" destId="{10D7D97F-788A-4D49-BF91-638E04E3372C}" srcOrd="1" destOrd="0" presId="urn:microsoft.com/office/officeart/2005/8/layout/chevron2"/>
    <dgm:cxn modelId="{B3E5D0D9-866A-42BE-9310-563DA388D175}" type="presParOf" srcId="{BBCC77ED-1936-43EB-A3E8-90509BA06EB5}" destId="{49CA1B92-6182-4027-8FE4-A9E42655E7A8}" srcOrd="3" destOrd="0" presId="urn:microsoft.com/office/officeart/2005/8/layout/chevron2"/>
    <dgm:cxn modelId="{DFD162A1-5CA1-4E57-92BE-E53DFB00EA39}" type="presParOf" srcId="{BBCC77ED-1936-43EB-A3E8-90509BA06EB5}" destId="{47EFC251-A158-482E-ADEA-8F711162AF7E}" srcOrd="4" destOrd="0" presId="urn:microsoft.com/office/officeart/2005/8/layout/chevron2"/>
    <dgm:cxn modelId="{9BE3A1D0-4318-48AB-BA09-5F2A6E32F25C}" type="presParOf" srcId="{47EFC251-A158-482E-ADEA-8F711162AF7E}" destId="{B78420CB-766F-4B5D-AF74-33218672A0DF}" srcOrd="0" destOrd="0" presId="urn:microsoft.com/office/officeart/2005/8/layout/chevron2"/>
    <dgm:cxn modelId="{7462FDDB-EE0B-4C74-BA20-2AAB2E19BDD6}" type="presParOf" srcId="{47EFC251-A158-482E-ADEA-8F711162AF7E}" destId="{EE640082-E0D5-4B2B-9C32-7FF71BA1B07A}"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40EB63-2A49-474D-B11B-D5482D8B4668}">
      <dsp:nvSpPr>
        <dsp:cNvPr id="0" name=""/>
        <dsp:cNvSpPr/>
      </dsp:nvSpPr>
      <dsp:spPr>
        <a:xfrm>
          <a:off x="0" y="161231"/>
          <a:ext cx="3558048" cy="4185939"/>
        </a:xfrm>
        <a:prstGeom prst="rect">
          <a:avLst/>
        </a:prstGeom>
        <a:solidFill>
          <a:schemeClr val="lt1"/>
        </a:solidFill>
        <a:ln w="25400" cap="flat" cmpd="sng" algn="ctr">
          <a:solidFill>
            <a:schemeClr val="accent6"/>
          </a:solidFill>
          <a:prstDash val="solid"/>
        </a:ln>
        <a:effectLst/>
        <a:scene3d>
          <a:camera prst="orthographicFront"/>
          <a:lightRig rig="flat" dir="t"/>
        </a:scene3d>
        <a:sp3d extrusionH="12700"/>
      </dsp:spPr>
      <dsp:style>
        <a:lnRef idx="2">
          <a:schemeClr val="accent6"/>
        </a:lnRef>
        <a:fillRef idx="1">
          <a:schemeClr val="lt1"/>
        </a:fillRef>
        <a:effectRef idx="0">
          <a:schemeClr val="accent6"/>
        </a:effectRef>
        <a:fontRef idx="minor">
          <a:schemeClr val="dk1"/>
        </a:fontRef>
      </dsp:style>
    </dsp:sp>
    <dsp:sp modelId="{58465105-5177-4ABB-A381-0BD2F6D1C2B0}">
      <dsp:nvSpPr>
        <dsp:cNvPr id="0" name=""/>
        <dsp:cNvSpPr/>
      </dsp:nvSpPr>
      <dsp:spPr>
        <a:xfrm>
          <a:off x="179293" y="563667"/>
          <a:ext cx="3202243" cy="2720860"/>
        </a:xfrm>
        <a:prstGeom prst="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C4B4C11E-6BAA-4C72-A56F-9071BB938DD7}">
      <dsp:nvSpPr>
        <dsp:cNvPr id="0" name=""/>
        <dsp:cNvSpPr/>
      </dsp:nvSpPr>
      <dsp:spPr>
        <a:xfrm>
          <a:off x="179293" y="3284528"/>
          <a:ext cx="3202243" cy="1130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solidFill>
                <a:schemeClr val="accent6"/>
              </a:solidFill>
              <a:latin typeface="Algerian" pitchFamily="82" charset="0"/>
            </a:rPr>
            <a:t>Sermon Delivered by Hadhrat Mirza Masroor Ahmad (aba); Head of the Ahmadiyya Muslim Community </a:t>
          </a:r>
          <a:endParaRPr lang="en-GB" sz="1500" kern="1200" dirty="0">
            <a:solidFill>
              <a:schemeClr val="accent6"/>
            </a:solidFill>
          </a:endParaRPr>
        </a:p>
      </dsp:txBody>
      <dsp:txXfrm>
        <a:off x="179293" y="3284528"/>
        <a:ext cx="3202243" cy="1130203"/>
      </dsp:txXfrm>
    </dsp:sp>
    <dsp:sp modelId="{3DE5B57E-114F-4FF8-9D70-4BE25F781A05}">
      <dsp:nvSpPr>
        <dsp:cNvPr id="0" name=""/>
        <dsp:cNvSpPr/>
      </dsp:nvSpPr>
      <dsp:spPr>
        <a:xfrm>
          <a:off x="4214351" y="228583"/>
          <a:ext cx="3558048" cy="4185939"/>
        </a:xfrm>
        <a:prstGeom prst="rect">
          <a:avLst/>
        </a:prstGeom>
        <a:solidFill>
          <a:schemeClr val="lt1"/>
        </a:solidFill>
        <a:ln w="25400" cap="flat" cmpd="sng" algn="ctr">
          <a:solidFill>
            <a:schemeClr val="accent6"/>
          </a:solidFill>
          <a:prstDash val="solid"/>
        </a:ln>
        <a:effectLst/>
        <a:scene3d>
          <a:camera prst="orthographicFront"/>
          <a:lightRig rig="flat" dir="t"/>
        </a:scene3d>
        <a:sp3d extrusionH="12700"/>
      </dsp:spPr>
      <dsp:style>
        <a:lnRef idx="2">
          <a:schemeClr val="accent6"/>
        </a:lnRef>
        <a:fillRef idx="1">
          <a:schemeClr val="lt1"/>
        </a:fillRef>
        <a:effectRef idx="0">
          <a:schemeClr val="accent6"/>
        </a:effectRef>
        <a:fontRef idx="minor">
          <a:schemeClr val="dk1"/>
        </a:fontRef>
      </dsp:style>
    </dsp:sp>
    <dsp:sp modelId="{968040A9-DF6B-4684-9655-04DF4619CF89}">
      <dsp:nvSpPr>
        <dsp:cNvPr id="0" name=""/>
        <dsp:cNvSpPr/>
      </dsp:nvSpPr>
      <dsp:spPr>
        <a:xfrm>
          <a:off x="4390862" y="563667"/>
          <a:ext cx="3202243" cy="2720860"/>
        </a:xfrm>
        <a:prstGeom prst="rect">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782F6DCE-2EE6-4FCB-B9DF-B5023C7F2D31}">
      <dsp:nvSpPr>
        <dsp:cNvPr id="0" name=""/>
        <dsp:cNvSpPr/>
      </dsp:nvSpPr>
      <dsp:spPr>
        <a:xfrm>
          <a:off x="4390862" y="3284528"/>
          <a:ext cx="3202243" cy="1130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solidFill>
                <a:schemeClr val="accent6"/>
              </a:solidFill>
              <a:latin typeface="Algerian" pitchFamily="82" charset="0"/>
            </a:rPr>
            <a:t>relayed live all across the globe</a:t>
          </a:r>
          <a:endParaRPr lang="en-GB" sz="1500" kern="1200" dirty="0">
            <a:solidFill>
              <a:schemeClr val="accent6"/>
            </a:solidFill>
          </a:endParaRPr>
        </a:p>
      </dsp:txBody>
      <dsp:txXfrm>
        <a:off x="4390862" y="3284528"/>
        <a:ext cx="3202243" cy="113020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88DF43-6137-4A3E-94C8-32CD9B37DD09}">
      <dsp:nvSpPr>
        <dsp:cNvPr id="0" name=""/>
        <dsp:cNvSpPr/>
      </dsp:nvSpPr>
      <dsp:spPr>
        <a:xfrm>
          <a:off x="0" y="0"/>
          <a:ext cx="8229600" cy="56018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t>Jalsa</a:t>
          </a:r>
          <a:r>
            <a:rPr lang="en-US" sz="1800" kern="1200" dirty="0" smtClean="0"/>
            <a:t> </a:t>
          </a:r>
          <a:r>
            <a:rPr lang="en-US" sz="1800" kern="1200" dirty="0" err="1" smtClean="0"/>
            <a:t>Salana</a:t>
          </a:r>
          <a:r>
            <a:rPr lang="en-US" sz="1800" kern="1200" dirty="0" smtClean="0"/>
            <a:t> has started in </a:t>
          </a:r>
          <a:r>
            <a:rPr lang="en-US" sz="1800" kern="1200" dirty="0" err="1" smtClean="0"/>
            <a:t>Qadian</a:t>
          </a:r>
          <a:r>
            <a:rPr lang="en-US" sz="1800" kern="1200" dirty="0" smtClean="0"/>
            <a:t> today and also simultaneously  in some other countries</a:t>
          </a:r>
          <a:endParaRPr lang="en-GB" sz="1800" kern="1200" dirty="0">
            <a:latin typeface="Calibri" pitchFamily="34" charset="0"/>
          </a:endParaRPr>
        </a:p>
      </dsp:txBody>
      <dsp:txXfrm>
        <a:off x="1701938" y="0"/>
        <a:ext cx="6527661" cy="560189"/>
      </dsp:txXfrm>
    </dsp:sp>
    <dsp:sp modelId="{45BB3A02-A9FD-4F11-A3BD-D57FB7B638C1}">
      <dsp:nvSpPr>
        <dsp:cNvPr id="0" name=""/>
        <dsp:cNvSpPr/>
      </dsp:nvSpPr>
      <dsp:spPr>
        <a:xfrm>
          <a:off x="56018" y="56018"/>
          <a:ext cx="1645920" cy="448151"/>
        </a:xfrm>
        <a:prstGeom prst="roundRect">
          <a:avLst>
            <a:gd name="adj" fmla="val 10000"/>
          </a:avLst>
        </a:prstGeom>
        <a:gradFill rotWithShape="0">
          <a:gsLst>
            <a:gs pos="0">
              <a:schemeClr val="accent6">
                <a:tint val="40000"/>
                <a:hueOff val="0"/>
                <a:satOff val="0"/>
                <a:lumOff val="0"/>
                <a:alphaOff val="0"/>
                <a:shade val="51000"/>
                <a:satMod val="130000"/>
              </a:schemeClr>
            </a:gs>
            <a:gs pos="80000">
              <a:schemeClr val="accent6">
                <a:tint val="40000"/>
                <a:hueOff val="0"/>
                <a:satOff val="0"/>
                <a:lumOff val="0"/>
                <a:alphaOff val="0"/>
                <a:shade val="93000"/>
                <a:satMod val="130000"/>
              </a:schemeClr>
            </a:gs>
            <a:gs pos="100000">
              <a:schemeClr val="accent6">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DD55E22-5B0C-4326-9A38-6D2E6CF56261}">
      <dsp:nvSpPr>
        <dsp:cNvPr id="0" name=""/>
        <dsp:cNvSpPr/>
      </dsp:nvSpPr>
      <dsp:spPr>
        <a:xfrm>
          <a:off x="0" y="616207"/>
          <a:ext cx="8229600" cy="56018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t>The opponents, supported by governments, thought that by placing restrictions on the </a:t>
          </a:r>
          <a:r>
            <a:rPr lang="en-US" sz="1800" b="0" kern="1200" dirty="0" err="1" smtClean="0"/>
            <a:t>Ahmadis</a:t>
          </a:r>
          <a:r>
            <a:rPr lang="en-US" sz="1800" b="0" kern="1200" dirty="0" smtClean="0"/>
            <a:t> they would stop our progress</a:t>
          </a:r>
          <a:endParaRPr lang="en-GB" sz="1800" b="0" kern="1200" dirty="0">
            <a:latin typeface="Calibri" pitchFamily="34" charset="0"/>
          </a:endParaRPr>
        </a:p>
      </dsp:txBody>
      <dsp:txXfrm>
        <a:off x="1701938" y="616207"/>
        <a:ext cx="6527661" cy="560189"/>
      </dsp:txXfrm>
    </dsp:sp>
    <dsp:sp modelId="{9CFEF623-7418-49E8-9AB7-DBFB1F9FD720}">
      <dsp:nvSpPr>
        <dsp:cNvPr id="0" name=""/>
        <dsp:cNvSpPr/>
      </dsp:nvSpPr>
      <dsp:spPr>
        <a:xfrm>
          <a:off x="56018" y="672226"/>
          <a:ext cx="1645920" cy="448151"/>
        </a:xfrm>
        <a:prstGeom prst="roundRect">
          <a:avLst>
            <a:gd name="adj" fmla="val 10000"/>
          </a:avLst>
        </a:prstGeom>
        <a:gradFill rotWithShape="0">
          <a:gsLst>
            <a:gs pos="0">
              <a:schemeClr val="accent6">
                <a:tint val="40000"/>
                <a:hueOff val="0"/>
                <a:satOff val="0"/>
                <a:lumOff val="0"/>
                <a:alphaOff val="0"/>
                <a:shade val="51000"/>
                <a:satMod val="130000"/>
              </a:schemeClr>
            </a:gs>
            <a:gs pos="80000">
              <a:schemeClr val="accent6">
                <a:tint val="40000"/>
                <a:hueOff val="0"/>
                <a:satOff val="0"/>
                <a:lumOff val="0"/>
                <a:alphaOff val="0"/>
                <a:shade val="93000"/>
                <a:satMod val="130000"/>
              </a:schemeClr>
            </a:gs>
            <a:gs pos="100000">
              <a:schemeClr val="accent6">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C8FA902-E59F-4AF6-9E7F-8062FC244FDF}">
      <dsp:nvSpPr>
        <dsp:cNvPr id="0" name=""/>
        <dsp:cNvSpPr/>
      </dsp:nvSpPr>
      <dsp:spPr>
        <a:xfrm>
          <a:off x="0" y="1232415"/>
          <a:ext cx="8229600" cy="56018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u="none" kern="1200" dirty="0" smtClean="0"/>
            <a:t>This institution started by the Promised Messiah (as) has now acquired a global status</a:t>
          </a:r>
          <a:endParaRPr lang="en-GB" sz="1800" b="0" u="none" kern="1200" dirty="0">
            <a:latin typeface="Calibri" pitchFamily="34" charset="0"/>
          </a:endParaRPr>
        </a:p>
      </dsp:txBody>
      <dsp:txXfrm>
        <a:off x="1701938" y="1232415"/>
        <a:ext cx="6527661" cy="560189"/>
      </dsp:txXfrm>
    </dsp:sp>
    <dsp:sp modelId="{AF017061-7599-49EA-B777-96DC386A87CE}">
      <dsp:nvSpPr>
        <dsp:cNvPr id="0" name=""/>
        <dsp:cNvSpPr/>
      </dsp:nvSpPr>
      <dsp:spPr>
        <a:xfrm>
          <a:off x="56018" y="1288434"/>
          <a:ext cx="1645920" cy="448151"/>
        </a:xfrm>
        <a:prstGeom prst="roundRect">
          <a:avLst>
            <a:gd name="adj" fmla="val 10000"/>
          </a:avLst>
        </a:prstGeom>
        <a:gradFill rotWithShape="0">
          <a:gsLst>
            <a:gs pos="0">
              <a:schemeClr val="accent6">
                <a:tint val="40000"/>
                <a:hueOff val="0"/>
                <a:satOff val="0"/>
                <a:lumOff val="0"/>
                <a:alphaOff val="0"/>
                <a:shade val="51000"/>
                <a:satMod val="130000"/>
              </a:schemeClr>
            </a:gs>
            <a:gs pos="80000">
              <a:schemeClr val="accent6">
                <a:tint val="40000"/>
                <a:hueOff val="0"/>
                <a:satOff val="0"/>
                <a:lumOff val="0"/>
                <a:alphaOff val="0"/>
                <a:shade val="93000"/>
                <a:satMod val="130000"/>
              </a:schemeClr>
            </a:gs>
            <a:gs pos="100000">
              <a:schemeClr val="accent6">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43297CC-4B69-4FA0-A1D3-0703CE7AE67C}">
      <dsp:nvSpPr>
        <dsp:cNvPr id="0" name=""/>
        <dsp:cNvSpPr/>
      </dsp:nvSpPr>
      <dsp:spPr>
        <a:xfrm>
          <a:off x="0" y="1848623"/>
          <a:ext cx="8229600" cy="56018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u="none" kern="1200" dirty="0" smtClean="0"/>
            <a:t>The Hand of God had put in place the foundation stone of this Movement</a:t>
          </a:r>
          <a:endParaRPr lang="en-GB" sz="1800" b="0" u="none" kern="1200" dirty="0">
            <a:latin typeface="Calibri" pitchFamily="34" charset="0"/>
          </a:endParaRPr>
        </a:p>
      </dsp:txBody>
      <dsp:txXfrm>
        <a:off x="1701938" y="1848623"/>
        <a:ext cx="6527661" cy="560189"/>
      </dsp:txXfrm>
    </dsp:sp>
    <dsp:sp modelId="{A579A742-BC74-4179-841F-A94857BCD5A7}">
      <dsp:nvSpPr>
        <dsp:cNvPr id="0" name=""/>
        <dsp:cNvSpPr/>
      </dsp:nvSpPr>
      <dsp:spPr>
        <a:xfrm>
          <a:off x="56018" y="1904642"/>
          <a:ext cx="1645920" cy="448151"/>
        </a:xfrm>
        <a:prstGeom prst="roundRect">
          <a:avLst>
            <a:gd name="adj" fmla="val 10000"/>
          </a:avLst>
        </a:prstGeom>
        <a:gradFill rotWithShape="0">
          <a:gsLst>
            <a:gs pos="0">
              <a:schemeClr val="accent6">
                <a:tint val="40000"/>
                <a:hueOff val="0"/>
                <a:satOff val="0"/>
                <a:lumOff val="0"/>
                <a:alphaOff val="0"/>
                <a:shade val="51000"/>
                <a:satMod val="130000"/>
              </a:schemeClr>
            </a:gs>
            <a:gs pos="80000">
              <a:schemeClr val="accent6">
                <a:tint val="40000"/>
                <a:hueOff val="0"/>
                <a:satOff val="0"/>
                <a:lumOff val="0"/>
                <a:alphaOff val="0"/>
                <a:shade val="93000"/>
                <a:satMod val="130000"/>
              </a:schemeClr>
            </a:gs>
            <a:gs pos="100000">
              <a:schemeClr val="accent6">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270F592-B9D7-489B-9C7E-8664B98E6F18}">
      <dsp:nvSpPr>
        <dsp:cNvPr id="0" name=""/>
        <dsp:cNvSpPr/>
      </dsp:nvSpPr>
      <dsp:spPr>
        <a:xfrm>
          <a:off x="0" y="2464831"/>
          <a:ext cx="8229600" cy="56018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u="none" kern="1200" dirty="0" smtClean="0"/>
            <a:t>Every </a:t>
          </a:r>
          <a:r>
            <a:rPr lang="en-US" sz="1800" b="0" u="none" kern="1200" dirty="0" err="1" smtClean="0"/>
            <a:t>Ahmadi</a:t>
          </a:r>
          <a:r>
            <a:rPr lang="en-US" sz="1800" b="0" u="none" kern="1200" dirty="0" smtClean="0"/>
            <a:t> must bring about in him or herself that revolutionary change that the Promised Messiah (as) desires to see in each of us</a:t>
          </a:r>
          <a:endParaRPr lang="en-GB" sz="1800" b="0" u="none" kern="1200" dirty="0">
            <a:latin typeface="Calibri" pitchFamily="34" charset="0"/>
          </a:endParaRPr>
        </a:p>
      </dsp:txBody>
      <dsp:txXfrm>
        <a:off x="1701938" y="2464831"/>
        <a:ext cx="6527661" cy="560189"/>
      </dsp:txXfrm>
    </dsp:sp>
    <dsp:sp modelId="{168708B5-1505-4DE1-A42D-93088EB4936B}">
      <dsp:nvSpPr>
        <dsp:cNvPr id="0" name=""/>
        <dsp:cNvSpPr/>
      </dsp:nvSpPr>
      <dsp:spPr>
        <a:xfrm>
          <a:off x="56018" y="2520850"/>
          <a:ext cx="1645920" cy="448151"/>
        </a:xfrm>
        <a:prstGeom prst="roundRect">
          <a:avLst>
            <a:gd name="adj" fmla="val 10000"/>
          </a:avLst>
        </a:prstGeom>
        <a:gradFill rotWithShape="0">
          <a:gsLst>
            <a:gs pos="0">
              <a:schemeClr val="accent6">
                <a:tint val="40000"/>
                <a:hueOff val="0"/>
                <a:satOff val="0"/>
                <a:lumOff val="0"/>
                <a:alphaOff val="0"/>
                <a:shade val="51000"/>
                <a:satMod val="130000"/>
              </a:schemeClr>
            </a:gs>
            <a:gs pos="80000">
              <a:schemeClr val="accent6">
                <a:tint val="40000"/>
                <a:hueOff val="0"/>
                <a:satOff val="0"/>
                <a:lumOff val="0"/>
                <a:alphaOff val="0"/>
                <a:shade val="93000"/>
                <a:satMod val="130000"/>
              </a:schemeClr>
            </a:gs>
            <a:gs pos="100000">
              <a:schemeClr val="accent6">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89E45ED-7B5A-4E84-9D00-1B1C05746C89}">
      <dsp:nvSpPr>
        <dsp:cNvPr id="0" name=""/>
        <dsp:cNvSpPr/>
      </dsp:nvSpPr>
      <dsp:spPr>
        <a:xfrm>
          <a:off x="0" y="3081039"/>
          <a:ext cx="8229600" cy="56018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kern="1200" dirty="0" smtClean="0"/>
            <a:t>The Promised Messiah (as) had directed those who come there to bring with them their bedding according to the season</a:t>
          </a:r>
          <a:endParaRPr lang="en-GB" sz="1800" b="0" kern="1200" dirty="0">
            <a:latin typeface="Calibri" pitchFamily="34" charset="0"/>
          </a:endParaRPr>
        </a:p>
      </dsp:txBody>
      <dsp:txXfrm>
        <a:off x="1701938" y="3081039"/>
        <a:ext cx="6527661" cy="560189"/>
      </dsp:txXfrm>
    </dsp:sp>
    <dsp:sp modelId="{8C092A11-2ED3-4D25-AC47-20E0BE0A863C}">
      <dsp:nvSpPr>
        <dsp:cNvPr id="0" name=""/>
        <dsp:cNvSpPr/>
      </dsp:nvSpPr>
      <dsp:spPr>
        <a:xfrm>
          <a:off x="56018" y="3137058"/>
          <a:ext cx="1645920" cy="448151"/>
        </a:xfrm>
        <a:prstGeom prst="roundRect">
          <a:avLst>
            <a:gd name="adj" fmla="val 10000"/>
          </a:avLst>
        </a:prstGeom>
        <a:gradFill rotWithShape="0">
          <a:gsLst>
            <a:gs pos="0">
              <a:schemeClr val="accent6">
                <a:tint val="40000"/>
                <a:hueOff val="0"/>
                <a:satOff val="0"/>
                <a:lumOff val="0"/>
                <a:alphaOff val="0"/>
                <a:shade val="51000"/>
                <a:satMod val="130000"/>
              </a:schemeClr>
            </a:gs>
            <a:gs pos="80000">
              <a:schemeClr val="accent6">
                <a:tint val="40000"/>
                <a:hueOff val="0"/>
                <a:satOff val="0"/>
                <a:lumOff val="0"/>
                <a:alphaOff val="0"/>
                <a:shade val="93000"/>
                <a:satMod val="130000"/>
              </a:schemeClr>
            </a:gs>
            <a:gs pos="100000">
              <a:schemeClr val="accent6">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1AD3F10-5A7E-4072-BA56-1251DA480BAF}">
      <dsp:nvSpPr>
        <dsp:cNvPr id="0" name=""/>
        <dsp:cNvSpPr/>
      </dsp:nvSpPr>
      <dsp:spPr>
        <a:xfrm>
          <a:off x="0" y="3665176"/>
          <a:ext cx="8229600" cy="56018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t>The real purpose of these </a:t>
          </a:r>
          <a:r>
            <a:rPr lang="en-US" sz="1800" b="0" kern="1200" dirty="0" err="1" smtClean="0"/>
            <a:t>Jalsas</a:t>
          </a:r>
          <a:r>
            <a:rPr lang="en-US" sz="1800" b="0" kern="1200" dirty="0" smtClean="0"/>
            <a:t> is to benefit from the spiritual environment</a:t>
          </a:r>
          <a:endParaRPr lang="en-GB" sz="1800" b="0" kern="1200" dirty="0">
            <a:latin typeface="Calibri" pitchFamily="34" charset="0"/>
          </a:endParaRPr>
        </a:p>
      </dsp:txBody>
      <dsp:txXfrm>
        <a:off x="1701938" y="3665176"/>
        <a:ext cx="6527661" cy="560189"/>
      </dsp:txXfrm>
    </dsp:sp>
    <dsp:sp modelId="{E502BA61-E889-42AD-8BA1-704E3FF34DC5}">
      <dsp:nvSpPr>
        <dsp:cNvPr id="0" name=""/>
        <dsp:cNvSpPr/>
      </dsp:nvSpPr>
      <dsp:spPr>
        <a:xfrm>
          <a:off x="56018" y="3753266"/>
          <a:ext cx="1645920" cy="448151"/>
        </a:xfrm>
        <a:prstGeom prst="roundRect">
          <a:avLst>
            <a:gd name="adj" fmla="val 10000"/>
          </a:avLst>
        </a:prstGeom>
        <a:gradFill rotWithShape="0">
          <a:gsLst>
            <a:gs pos="0">
              <a:schemeClr val="accent6">
                <a:tint val="40000"/>
                <a:hueOff val="0"/>
                <a:satOff val="0"/>
                <a:lumOff val="0"/>
                <a:alphaOff val="0"/>
                <a:shade val="51000"/>
                <a:satMod val="130000"/>
              </a:schemeClr>
            </a:gs>
            <a:gs pos="80000">
              <a:schemeClr val="accent6">
                <a:tint val="40000"/>
                <a:hueOff val="0"/>
                <a:satOff val="0"/>
                <a:lumOff val="0"/>
                <a:alphaOff val="0"/>
                <a:shade val="93000"/>
                <a:satMod val="130000"/>
              </a:schemeClr>
            </a:gs>
            <a:gs pos="100000">
              <a:schemeClr val="accent6">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BCA849E-C120-4253-AAC5-042DA0DCD6AD}">
      <dsp:nvSpPr>
        <dsp:cNvPr id="0" name=""/>
        <dsp:cNvSpPr/>
      </dsp:nvSpPr>
      <dsp:spPr>
        <a:xfrm>
          <a:off x="0" y="4313455"/>
          <a:ext cx="8229600" cy="56018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0" kern="1200" dirty="0" smtClean="0"/>
            <a:t>Absentia Funeral Prayer of </a:t>
          </a:r>
          <a:r>
            <a:rPr lang="en-US" sz="1800" b="0" kern="1200" dirty="0" smtClean="0"/>
            <a:t>Ahmad </a:t>
          </a:r>
          <a:r>
            <a:rPr lang="en-US" sz="1800" b="0" kern="1200" dirty="0" err="1" smtClean="0"/>
            <a:t>Shamshair</a:t>
          </a:r>
          <a:r>
            <a:rPr lang="en-US" sz="1800" b="0" kern="1200" dirty="0" smtClean="0"/>
            <a:t> </a:t>
          </a:r>
          <a:r>
            <a:rPr lang="en-US" sz="1800" b="0" kern="1200" dirty="0" err="1" smtClean="0"/>
            <a:t>Sukya</a:t>
          </a:r>
          <a:r>
            <a:rPr lang="en-US" sz="1800" b="0" kern="1200" dirty="0" smtClean="0"/>
            <a:t> Sahib</a:t>
          </a:r>
          <a:endParaRPr lang="en-GB" sz="1800" b="0" kern="1200" dirty="0">
            <a:latin typeface="Calibri" pitchFamily="34" charset="0"/>
          </a:endParaRPr>
        </a:p>
      </dsp:txBody>
      <dsp:txXfrm>
        <a:off x="1701938" y="4313455"/>
        <a:ext cx="6527661" cy="560189"/>
      </dsp:txXfrm>
    </dsp:sp>
    <dsp:sp modelId="{32A7E96A-9BB2-4491-8B47-E5686311461C}">
      <dsp:nvSpPr>
        <dsp:cNvPr id="0" name=""/>
        <dsp:cNvSpPr/>
      </dsp:nvSpPr>
      <dsp:spPr>
        <a:xfrm>
          <a:off x="56018" y="4369474"/>
          <a:ext cx="1645920" cy="448151"/>
        </a:xfrm>
        <a:prstGeom prst="roundRect">
          <a:avLst>
            <a:gd name="adj" fmla="val 10000"/>
          </a:avLst>
        </a:prstGeom>
        <a:gradFill rotWithShape="0">
          <a:gsLst>
            <a:gs pos="0">
              <a:schemeClr val="accent6">
                <a:tint val="40000"/>
                <a:hueOff val="0"/>
                <a:satOff val="0"/>
                <a:lumOff val="0"/>
                <a:alphaOff val="0"/>
                <a:shade val="51000"/>
                <a:satMod val="130000"/>
              </a:schemeClr>
            </a:gs>
            <a:gs pos="80000">
              <a:schemeClr val="accent6">
                <a:tint val="40000"/>
                <a:hueOff val="0"/>
                <a:satOff val="0"/>
                <a:lumOff val="0"/>
                <a:alphaOff val="0"/>
                <a:shade val="93000"/>
                <a:satMod val="130000"/>
              </a:schemeClr>
            </a:gs>
            <a:gs pos="100000">
              <a:schemeClr val="accent6">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86B865-2BBA-411B-8E3B-9DB9D688CA87}">
      <dsp:nvSpPr>
        <dsp:cNvPr id="0" name=""/>
        <dsp:cNvSpPr/>
      </dsp:nvSpPr>
      <dsp:spPr>
        <a:xfrm>
          <a:off x="0" y="3"/>
          <a:ext cx="5547360" cy="1904998"/>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i="0" kern="1200" dirty="0" smtClean="0"/>
            <a:t>The month of December is an emotional time for the </a:t>
          </a:r>
          <a:r>
            <a:rPr lang="en-US" sz="1800" b="0" i="0" kern="1200" dirty="0" err="1" smtClean="0"/>
            <a:t>Ahmadis</a:t>
          </a:r>
          <a:r>
            <a:rPr lang="en-US" sz="1800" b="0" i="0" kern="1200" dirty="0" smtClean="0"/>
            <a:t> of Pakistan .May their emotions be accepted by God in such a way that every opposition and difficulty is removed and they too may benefit from all the blessings of </a:t>
          </a:r>
          <a:r>
            <a:rPr lang="en-US" sz="1800" b="0" i="0" kern="1200" dirty="0" err="1" smtClean="0"/>
            <a:t>ahmadiyyat</a:t>
          </a:r>
          <a:endParaRPr lang="en-GB" sz="1800" kern="1200" dirty="0" smtClean="0"/>
        </a:p>
      </dsp:txBody>
      <dsp:txXfrm>
        <a:off x="0" y="3"/>
        <a:ext cx="4158043" cy="1904998"/>
      </dsp:txXfrm>
    </dsp:sp>
    <dsp:sp modelId="{49EED399-8B5F-42E3-BEAC-B54FEAE26206}">
      <dsp:nvSpPr>
        <dsp:cNvPr id="0" name=""/>
        <dsp:cNvSpPr/>
      </dsp:nvSpPr>
      <dsp:spPr>
        <a:xfrm>
          <a:off x="304827" y="1981197"/>
          <a:ext cx="5547360" cy="1257300"/>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i="0" kern="1200" dirty="0" smtClean="0"/>
            <a:t>today these </a:t>
          </a:r>
          <a:r>
            <a:rPr lang="en-US" sz="1800" b="0" i="0" kern="1200" dirty="0" err="1" smtClean="0"/>
            <a:t>Jalsas</a:t>
          </a:r>
          <a:r>
            <a:rPr lang="en-US" sz="1800" b="0" i="0" kern="1200" dirty="0" smtClean="0"/>
            <a:t> are taking place in many countries and during the year they take place in all the countries where the </a:t>
          </a:r>
          <a:r>
            <a:rPr lang="en-US" sz="1800" b="0" i="0" kern="1200" dirty="0" err="1" smtClean="0"/>
            <a:t>Jama’at</a:t>
          </a:r>
          <a:r>
            <a:rPr lang="en-US" sz="1800" b="0" i="0" kern="1200" dirty="0" smtClean="0"/>
            <a:t> is established</a:t>
          </a:r>
          <a:endParaRPr lang="en-GB" sz="1800" kern="1200" dirty="0" smtClean="0"/>
        </a:p>
      </dsp:txBody>
      <dsp:txXfrm>
        <a:off x="304827" y="1981197"/>
        <a:ext cx="4265523" cy="1257300"/>
      </dsp:txXfrm>
    </dsp:sp>
    <dsp:sp modelId="{154C1BFA-C230-4772-BCBA-843D9516FF8F}">
      <dsp:nvSpPr>
        <dsp:cNvPr id="0" name=""/>
        <dsp:cNvSpPr/>
      </dsp:nvSpPr>
      <dsp:spPr>
        <a:xfrm>
          <a:off x="609627" y="3352802"/>
          <a:ext cx="5867830" cy="1028710"/>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i="0" u="sng" kern="1200" dirty="0" smtClean="0"/>
            <a:t>this institution started by the Promised Messiah (as) has now acquired a global status</a:t>
          </a:r>
          <a:endParaRPr lang="en-GB" sz="1800" b="1" u="sng" kern="1200" dirty="0" smtClean="0"/>
        </a:p>
      </dsp:txBody>
      <dsp:txXfrm>
        <a:off x="609627" y="3352802"/>
        <a:ext cx="4519277" cy="1028710"/>
      </dsp:txXfrm>
    </dsp:sp>
    <dsp:sp modelId="{859EC82C-E9E2-4EC6-AFF1-C51A0C28A5FD}">
      <dsp:nvSpPr>
        <dsp:cNvPr id="0" name=""/>
        <dsp:cNvSpPr/>
      </dsp:nvSpPr>
      <dsp:spPr>
        <a:xfrm>
          <a:off x="1371584" y="4495799"/>
          <a:ext cx="5547360" cy="1181095"/>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i="0" kern="1200" dirty="0" smtClean="0"/>
            <a:t>Even non-</a:t>
          </a:r>
          <a:r>
            <a:rPr lang="en-US" sz="1800" b="0" i="0" kern="1200" dirty="0" err="1" smtClean="0"/>
            <a:t>Ahmadi</a:t>
          </a:r>
          <a:r>
            <a:rPr lang="en-US" sz="1800" b="0" i="0" kern="1200" dirty="0" smtClean="0"/>
            <a:t> Muslim and also non-Muslim leaders of all backgrounds say that </a:t>
          </a:r>
          <a:r>
            <a:rPr lang="en-US" sz="1800" b="1" i="0" u="sng" kern="1200" dirty="0" smtClean="0"/>
            <a:t>these </a:t>
          </a:r>
          <a:r>
            <a:rPr lang="en-US" sz="1800" b="1" i="0" u="sng" kern="1200" dirty="0" err="1" smtClean="0"/>
            <a:t>Jalsas</a:t>
          </a:r>
          <a:r>
            <a:rPr lang="en-US" sz="1800" b="1" i="0" u="sng" kern="1200" dirty="0" smtClean="0"/>
            <a:t> make the world aware of the beautiful teachings of Islam</a:t>
          </a:r>
          <a:endParaRPr lang="en-GB" sz="1600" b="1" u="sng" kern="1200" dirty="0" smtClean="0"/>
        </a:p>
      </dsp:txBody>
      <dsp:txXfrm>
        <a:off x="1371584" y="4495799"/>
        <a:ext cx="4265523" cy="1181095"/>
      </dsp:txXfrm>
    </dsp:sp>
    <dsp:sp modelId="{B0757395-9564-4876-9D60-5B7544CECAA0}">
      <dsp:nvSpPr>
        <dsp:cNvPr id="0" name=""/>
        <dsp:cNvSpPr/>
      </dsp:nvSpPr>
      <dsp:spPr>
        <a:xfrm>
          <a:off x="4800602" y="1524003"/>
          <a:ext cx="817245" cy="817245"/>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4800602" y="1524003"/>
        <a:ext cx="817245" cy="817245"/>
      </dsp:txXfrm>
    </dsp:sp>
    <dsp:sp modelId="{747C42E7-3A1B-41AE-B331-BB13A7E8A924}">
      <dsp:nvSpPr>
        <dsp:cNvPr id="0" name=""/>
        <dsp:cNvSpPr/>
      </dsp:nvSpPr>
      <dsp:spPr>
        <a:xfrm>
          <a:off x="5333997" y="2743203"/>
          <a:ext cx="817245" cy="817245"/>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333997" y="2743203"/>
        <a:ext cx="817245" cy="817245"/>
      </dsp:txXfrm>
    </dsp:sp>
    <dsp:sp modelId="{33C3946A-38E4-413F-9AF7-3EFF0BFE27B8}">
      <dsp:nvSpPr>
        <dsp:cNvPr id="0" name=""/>
        <dsp:cNvSpPr/>
      </dsp:nvSpPr>
      <dsp:spPr>
        <a:xfrm>
          <a:off x="5652363" y="4096702"/>
          <a:ext cx="817245" cy="817245"/>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652363" y="4096702"/>
        <a:ext cx="817245" cy="81724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C5B8AC-9D0C-468B-95C8-33897D0B506D}">
      <dsp:nvSpPr>
        <dsp:cNvPr id="0" name=""/>
        <dsp:cNvSpPr/>
      </dsp:nvSpPr>
      <dsp:spPr>
        <a:xfrm>
          <a:off x="0" y="3782159"/>
          <a:ext cx="7010400" cy="139737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b="1" i="0" u="sng" kern="1200" dirty="0" smtClean="0"/>
            <a:t>If we leave every </a:t>
          </a:r>
          <a:r>
            <a:rPr lang="en-US" sz="1800" b="1" i="0" u="sng" kern="1200" dirty="0" err="1" smtClean="0"/>
            <a:t>Jalsa</a:t>
          </a:r>
          <a:r>
            <a:rPr lang="en-US" sz="1800" b="1" i="0" u="sng" kern="1200" dirty="0" smtClean="0"/>
            <a:t> with the full intention to change our lives and become those who will make the needed changes to their lives that are desired by the Promised Messiah (as) then we will go on becoming the recipients of the blessings of the prayers of the Promised Messiah (as). </a:t>
          </a:r>
          <a:endParaRPr lang="en-US" sz="1800" b="1" u="sng" kern="1200" dirty="0"/>
        </a:p>
      </dsp:txBody>
      <dsp:txXfrm>
        <a:off x="0" y="3782159"/>
        <a:ext cx="7010400" cy="1397378"/>
      </dsp:txXfrm>
    </dsp:sp>
    <dsp:sp modelId="{5B0EB79D-710A-41E3-9995-05FF0848B59A}">
      <dsp:nvSpPr>
        <dsp:cNvPr id="0" name=""/>
        <dsp:cNvSpPr/>
      </dsp:nvSpPr>
      <dsp:spPr>
        <a:xfrm rot="10800000">
          <a:off x="0" y="2522127"/>
          <a:ext cx="7010400" cy="1272442"/>
        </a:xfrm>
        <a:prstGeom prst="upArrowCallou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0" i="0" kern="1200" smtClean="0"/>
            <a:t>We have to assess and see whether the change we feel when we join these Jalsas is just a temporary thing or whether it will become a permanent feature of our lives</a:t>
          </a:r>
          <a:endParaRPr lang="en-GB" sz="1800" kern="1200" dirty="0" smtClean="0"/>
        </a:p>
      </dsp:txBody>
      <dsp:txXfrm rot="10800000">
        <a:off x="0" y="2522127"/>
        <a:ext cx="7010400" cy="1272442"/>
      </dsp:txXfrm>
    </dsp:sp>
    <dsp:sp modelId="{012AC418-F7D4-4CD7-A8D2-CE2AD6F4C918}">
      <dsp:nvSpPr>
        <dsp:cNvPr id="0" name=""/>
        <dsp:cNvSpPr/>
      </dsp:nvSpPr>
      <dsp:spPr>
        <a:xfrm rot="10800000">
          <a:off x="0" y="1262094"/>
          <a:ext cx="7010400" cy="1272442"/>
        </a:xfrm>
        <a:prstGeom prst="upArrowCallou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0" i="0" kern="1200" smtClean="0"/>
            <a:t>We must become among those who become deserving of receiving the blessings of the prayers of the Promised Messiah (as).</a:t>
          </a:r>
          <a:endParaRPr lang="en-GB" sz="1800" b="1" u="sng" kern="1200" dirty="0" smtClean="0"/>
        </a:p>
      </dsp:txBody>
      <dsp:txXfrm rot="10800000">
        <a:off x="0" y="1262094"/>
        <a:ext cx="7010400" cy="1272442"/>
      </dsp:txXfrm>
    </dsp:sp>
    <dsp:sp modelId="{943EECB9-9A99-4534-9510-E5A3E8FDFBFE}">
      <dsp:nvSpPr>
        <dsp:cNvPr id="0" name=""/>
        <dsp:cNvSpPr/>
      </dsp:nvSpPr>
      <dsp:spPr>
        <a:xfrm rot="10800000">
          <a:off x="0" y="0"/>
          <a:ext cx="7010400" cy="1272442"/>
        </a:xfrm>
        <a:prstGeom prst="upArrowCallou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0" i="0" kern="1200" dirty="0" smtClean="0"/>
            <a:t>Our mere participation in these </a:t>
          </a:r>
          <a:r>
            <a:rPr lang="en-US" sz="1800" b="0" i="0" kern="1200" dirty="0" err="1" smtClean="0"/>
            <a:t>Jalsas</a:t>
          </a:r>
          <a:r>
            <a:rPr lang="en-US" sz="1800" b="0" i="0" kern="1200" dirty="0" smtClean="0"/>
            <a:t> is not enough</a:t>
          </a:r>
          <a:endParaRPr lang="en-US" sz="1800" b="1" kern="1200" dirty="0"/>
        </a:p>
      </dsp:txBody>
      <dsp:txXfrm rot="10800000">
        <a:off x="0" y="0"/>
        <a:ext cx="7010400" cy="127244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86B865-2BBA-411B-8E3B-9DB9D688CA87}">
      <dsp:nvSpPr>
        <dsp:cNvPr id="0" name=""/>
        <dsp:cNvSpPr/>
      </dsp:nvSpPr>
      <dsp:spPr>
        <a:xfrm>
          <a:off x="-160013" y="-51814"/>
          <a:ext cx="5547360" cy="1240536"/>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i="0" kern="1200" dirty="0" smtClean="0"/>
            <a:t>When Allah the Exalted says that listen to my commandments and pay heed to what I say. </a:t>
          </a:r>
          <a:r>
            <a:rPr lang="en-US" sz="1800" b="1" i="0" u="sng" kern="1200" dirty="0" smtClean="0"/>
            <a:t>what are those things that we have to obey and follow?</a:t>
          </a:r>
          <a:endParaRPr lang="en-GB" sz="1800" b="1" u="sng" kern="1200" dirty="0" smtClean="0"/>
        </a:p>
      </dsp:txBody>
      <dsp:txXfrm>
        <a:off x="-160013" y="-51814"/>
        <a:ext cx="4176567" cy="1240536"/>
      </dsp:txXfrm>
    </dsp:sp>
    <dsp:sp modelId="{49EED399-8B5F-42E3-BEAC-B54FEAE26206}">
      <dsp:nvSpPr>
        <dsp:cNvPr id="0" name=""/>
        <dsp:cNvSpPr/>
      </dsp:nvSpPr>
      <dsp:spPr>
        <a:xfrm>
          <a:off x="304577" y="1530096"/>
          <a:ext cx="5547360" cy="1008890"/>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i="0" kern="1200" dirty="0" smtClean="0"/>
            <a:t>These are the things that are found in the Holy Quran from its beginning to its end</a:t>
          </a:r>
          <a:endParaRPr lang="en-GB" sz="1800" kern="1200" dirty="0" smtClean="0"/>
        </a:p>
      </dsp:txBody>
      <dsp:txXfrm>
        <a:off x="304577" y="1530096"/>
        <a:ext cx="4276420" cy="1008890"/>
      </dsp:txXfrm>
    </dsp:sp>
    <dsp:sp modelId="{154C1BFA-C230-4772-BCBA-843D9516FF8F}">
      <dsp:nvSpPr>
        <dsp:cNvPr id="0" name=""/>
        <dsp:cNvSpPr/>
      </dsp:nvSpPr>
      <dsp:spPr>
        <a:xfrm>
          <a:off x="754413" y="2691391"/>
          <a:ext cx="5547360" cy="1466090"/>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i="0" kern="1200" dirty="0" smtClean="0"/>
            <a:t>By way of another favor, </a:t>
          </a:r>
          <a:r>
            <a:rPr lang="en-US" sz="1800" b="1" i="0" u="sng" kern="1200" dirty="0" smtClean="0"/>
            <a:t>Allah has made clear to us the import and deep meaning of these commandments by sending the Promised Messiah (as)</a:t>
          </a:r>
          <a:endParaRPr lang="en-GB" sz="1800" b="1" u="sng" kern="1200" dirty="0" smtClean="0"/>
        </a:p>
      </dsp:txBody>
      <dsp:txXfrm>
        <a:off x="754413" y="2691391"/>
        <a:ext cx="4283354" cy="1466090"/>
      </dsp:txXfrm>
    </dsp:sp>
    <dsp:sp modelId="{859EC82C-E9E2-4EC6-AFF1-C51A0C28A5FD}">
      <dsp:nvSpPr>
        <dsp:cNvPr id="0" name=""/>
        <dsp:cNvSpPr/>
      </dsp:nvSpPr>
      <dsp:spPr>
        <a:xfrm>
          <a:off x="906799" y="4242821"/>
          <a:ext cx="6187414" cy="1447792"/>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i="0" kern="1200" dirty="0" smtClean="0"/>
            <a:t>Just with reference to the </a:t>
          </a:r>
          <a:r>
            <a:rPr lang="en-US" sz="1800" b="0" i="0" kern="1200" dirty="0" err="1" smtClean="0"/>
            <a:t>Jalsa</a:t>
          </a:r>
          <a:r>
            <a:rPr lang="en-US" sz="1800" b="0" i="0" kern="1200" dirty="0" smtClean="0"/>
            <a:t> where the Promised Messiah (as) has explained to us to </a:t>
          </a:r>
          <a:r>
            <a:rPr lang="en-US" sz="1800" b="1" i="0" u="sng" kern="1200" dirty="0" smtClean="0"/>
            <a:t>discharge the duties we owe to Allah, there, he has explained to us also the need to discharge our obligations to our fellow man also. </a:t>
          </a:r>
          <a:endParaRPr lang="en-GB" sz="1800" b="1" u="sng" kern="1200" dirty="0" smtClean="0"/>
        </a:p>
      </dsp:txBody>
      <dsp:txXfrm>
        <a:off x="906799" y="4242821"/>
        <a:ext cx="4769833" cy="1447792"/>
      </dsp:txXfrm>
    </dsp:sp>
    <dsp:sp modelId="{B0757395-9564-4876-9D60-5B7544CECAA0}">
      <dsp:nvSpPr>
        <dsp:cNvPr id="0" name=""/>
        <dsp:cNvSpPr/>
      </dsp:nvSpPr>
      <dsp:spPr>
        <a:xfrm>
          <a:off x="4580998" y="898323"/>
          <a:ext cx="806348" cy="806348"/>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4580998" y="898323"/>
        <a:ext cx="806348" cy="806348"/>
      </dsp:txXfrm>
    </dsp:sp>
    <dsp:sp modelId="{747C42E7-3A1B-41AE-B331-BB13A7E8A924}">
      <dsp:nvSpPr>
        <dsp:cNvPr id="0" name=""/>
        <dsp:cNvSpPr/>
      </dsp:nvSpPr>
      <dsp:spPr>
        <a:xfrm>
          <a:off x="5045589" y="2364411"/>
          <a:ext cx="806348" cy="806348"/>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045589" y="2364411"/>
        <a:ext cx="806348" cy="806348"/>
      </dsp:txXfrm>
    </dsp:sp>
    <dsp:sp modelId="{33C3946A-38E4-413F-9AF7-3EFF0BFE27B8}">
      <dsp:nvSpPr>
        <dsp:cNvPr id="0" name=""/>
        <dsp:cNvSpPr/>
      </dsp:nvSpPr>
      <dsp:spPr>
        <a:xfrm>
          <a:off x="5503246" y="3830499"/>
          <a:ext cx="806348" cy="806348"/>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503246" y="3830499"/>
        <a:ext cx="806348" cy="806348"/>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CC0C88-2B01-40D6-9CC7-4208FFDA6C1E}">
      <dsp:nvSpPr>
        <dsp:cNvPr id="0" name=""/>
        <dsp:cNvSpPr/>
      </dsp:nvSpPr>
      <dsp:spPr>
        <a:xfrm>
          <a:off x="0" y="4703501"/>
          <a:ext cx="6934200" cy="154379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i="0" u="sng" kern="1200" dirty="0" smtClean="0"/>
            <a:t>Do we, today, possess those high standards of humility which the Promised Messiah (as) wishes to see in us </a:t>
          </a:r>
          <a:r>
            <a:rPr lang="en-US" sz="1800" b="0" i="0" kern="1200" dirty="0" smtClean="0"/>
            <a:t>and which are mentioned by Allah, the Exalted, in the Holy Quran and the examples of which were established for us by the Companions of the Holy Prophet (</a:t>
          </a:r>
          <a:r>
            <a:rPr lang="en-US" sz="1800" b="0" i="0" kern="1200" dirty="0" err="1" smtClean="0"/>
            <a:t>sa</a:t>
          </a:r>
          <a:r>
            <a:rPr lang="en-US" sz="1800" b="0" i="0" kern="1200" dirty="0" smtClean="0"/>
            <a:t>)? </a:t>
          </a:r>
          <a:endParaRPr lang="en-US" sz="1800" u="sng" kern="1200" dirty="0"/>
        </a:p>
      </dsp:txBody>
      <dsp:txXfrm>
        <a:off x="0" y="4703501"/>
        <a:ext cx="6934200" cy="1543794"/>
      </dsp:txXfrm>
    </dsp:sp>
    <dsp:sp modelId="{BAEDB2C5-221E-4F94-ABD7-03189F318AF6}">
      <dsp:nvSpPr>
        <dsp:cNvPr id="0" name=""/>
        <dsp:cNvSpPr/>
      </dsp:nvSpPr>
      <dsp:spPr>
        <a:xfrm rot="10800000">
          <a:off x="0" y="2352302"/>
          <a:ext cx="6934200" cy="2374355"/>
        </a:xfrm>
        <a:prstGeom prst="upArrowCallou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0" i="0" kern="1200" dirty="0" smtClean="0"/>
            <a:t>Are we exemplary in possessing these high morals? Are we making such exemplary sacrifices in helping others? </a:t>
          </a:r>
          <a:endParaRPr lang="en-US" sz="1800" kern="1200" dirty="0"/>
        </a:p>
      </dsp:txBody>
      <dsp:txXfrm>
        <a:off x="0" y="2352302"/>
        <a:ext cx="6934200" cy="833398"/>
      </dsp:txXfrm>
    </dsp:sp>
    <dsp:sp modelId="{D1FB697D-DE91-4A10-B988-C98CE3FB6865}">
      <dsp:nvSpPr>
        <dsp:cNvPr id="0" name=""/>
        <dsp:cNvSpPr/>
      </dsp:nvSpPr>
      <dsp:spPr>
        <a:xfrm>
          <a:off x="0" y="3048003"/>
          <a:ext cx="3467099" cy="1300666"/>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b="0" i="0" kern="1200" dirty="0" smtClean="0"/>
            <a:t>We should be such as stay away from foul talk and discourteous behavior</a:t>
          </a:r>
          <a:endParaRPr lang="en-US" sz="1800" kern="1200" dirty="0"/>
        </a:p>
      </dsp:txBody>
      <dsp:txXfrm>
        <a:off x="0" y="3048003"/>
        <a:ext cx="3467099" cy="1300666"/>
      </dsp:txXfrm>
    </dsp:sp>
    <dsp:sp modelId="{DC5C9813-5A73-4DE8-BFBB-86E40C48FDEF}">
      <dsp:nvSpPr>
        <dsp:cNvPr id="0" name=""/>
        <dsp:cNvSpPr/>
      </dsp:nvSpPr>
      <dsp:spPr>
        <a:xfrm>
          <a:off x="3428996" y="3048003"/>
          <a:ext cx="3467099" cy="1300666"/>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b="1" i="0" u="sng" kern="1200" dirty="0" smtClean="0"/>
            <a:t>So everyone needs to assess himself from this point of view.</a:t>
          </a:r>
          <a:endParaRPr lang="en-US" sz="1800" b="1" u="sng" kern="1200" dirty="0"/>
        </a:p>
      </dsp:txBody>
      <dsp:txXfrm>
        <a:off x="3428996" y="3048003"/>
        <a:ext cx="3467099" cy="1300666"/>
      </dsp:txXfrm>
    </dsp:sp>
    <dsp:sp modelId="{68E23417-2890-4B22-8DF3-848B6742C508}">
      <dsp:nvSpPr>
        <dsp:cNvPr id="0" name=""/>
        <dsp:cNvSpPr/>
      </dsp:nvSpPr>
      <dsp:spPr>
        <a:xfrm rot="10800000">
          <a:off x="0" y="1104"/>
          <a:ext cx="6934200" cy="2374355"/>
        </a:xfrm>
        <a:prstGeom prst="upArrowCallou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0" i="0" kern="1200" dirty="0" smtClean="0"/>
            <a:t>After drawing our attention to righteousness, purity and piety he drew our attention to becoming exemplary in soft heartedness, mutual love and brotherhood</a:t>
          </a:r>
          <a:endParaRPr lang="en-US" sz="1800" b="1" u="sng" kern="1200" dirty="0"/>
        </a:p>
      </dsp:txBody>
      <dsp:txXfrm>
        <a:off x="0" y="1104"/>
        <a:ext cx="6934200" cy="833398"/>
      </dsp:txXfrm>
    </dsp:sp>
    <dsp:sp modelId="{81C08B41-9B91-4507-8026-17F97CB80C6B}">
      <dsp:nvSpPr>
        <dsp:cNvPr id="0" name=""/>
        <dsp:cNvSpPr/>
      </dsp:nvSpPr>
      <dsp:spPr>
        <a:xfrm>
          <a:off x="0" y="838201"/>
          <a:ext cx="3467099" cy="1126264"/>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b="0" i="0" kern="1200" dirty="0" smtClean="0"/>
            <a:t>we should be those who display humility and be ready to make sacrifices for the sake of each other </a:t>
          </a:r>
          <a:endParaRPr lang="en-US" sz="1800" u="sng" kern="1200" dirty="0"/>
        </a:p>
      </dsp:txBody>
      <dsp:txXfrm>
        <a:off x="0" y="838201"/>
        <a:ext cx="3467099" cy="1126264"/>
      </dsp:txXfrm>
    </dsp:sp>
    <dsp:sp modelId="{12CE114C-5ED4-45DB-BAD4-240E7B0B30CC}">
      <dsp:nvSpPr>
        <dsp:cNvPr id="0" name=""/>
        <dsp:cNvSpPr/>
      </dsp:nvSpPr>
      <dsp:spPr>
        <a:xfrm>
          <a:off x="3467100" y="838201"/>
          <a:ext cx="3467099" cy="1126250"/>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b="0" i="0" kern="1200" smtClean="0"/>
            <a:t>those who establish new and high standards of truthfulness and good conduct</a:t>
          </a:r>
          <a:endParaRPr lang="en-US" sz="1800" u="sng" kern="1200" dirty="0"/>
        </a:p>
      </dsp:txBody>
      <dsp:txXfrm>
        <a:off x="3467100" y="838201"/>
        <a:ext cx="3467099" cy="112625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F87844-FB59-4EEA-AC8C-44DFCFBB9FAB}">
      <dsp:nvSpPr>
        <dsp:cNvPr id="0" name=""/>
        <dsp:cNvSpPr/>
      </dsp:nvSpPr>
      <dsp:spPr>
        <a:xfrm>
          <a:off x="0" y="0"/>
          <a:ext cx="5339334" cy="146608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i="0" kern="1200" dirty="0" smtClean="0"/>
            <a:t>These are a few of the Promised Messiah (as)’s directions, </a:t>
          </a:r>
          <a:r>
            <a:rPr lang="en-US" sz="1800" b="1" i="0" u="sng" kern="1200" dirty="0" smtClean="0"/>
            <a:t>advice that that he gave to elevate the spiritual and moral standards of the members of the </a:t>
          </a:r>
          <a:r>
            <a:rPr lang="en-US" sz="1800" b="1" i="0" u="sng" kern="1200" dirty="0" err="1" smtClean="0"/>
            <a:t>Jama’at</a:t>
          </a:r>
          <a:r>
            <a:rPr lang="en-US" sz="1800" b="1" i="0" u="sng" kern="1200" dirty="0" smtClean="0"/>
            <a:t>.</a:t>
          </a:r>
          <a:endParaRPr lang="en-GB" sz="1800" b="1" u="sng" kern="1200" dirty="0" smtClean="0"/>
        </a:p>
      </dsp:txBody>
      <dsp:txXfrm>
        <a:off x="0" y="0"/>
        <a:ext cx="4059974" cy="1466084"/>
      </dsp:txXfrm>
    </dsp:sp>
    <dsp:sp modelId="{F8CF08CA-8015-43DA-B2F0-5B8AAEA36C03}">
      <dsp:nvSpPr>
        <dsp:cNvPr id="0" name=""/>
        <dsp:cNvSpPr/>
      </dsp:nvSpPr>
      <dsp:spPr>
        <a:xfrm>
          <a:off x="380989" y="1609343"/>
          <a:ext cx="5339334" cy="94335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i="0" kern="1200" dirty="0" smtClean="0"/>
            <a:t>We should keep these in front of us and </a:t>
          </a:r>
          <a:r>
            <a:rPr lang="en-US" sz="1800" b="0" i="0" u="sng" kern="1200" dirty="0" smtClean="0"/>
            <a:t>try to develop a clear distinction between ourselves and the others</a:t>
          </a:r>
          <a:endParaRPr lang="en-GB" sz="1800" u="sng" kern="1200" dirty="0" smtClean="0"/>
        </a:p>
      </dsp:txBody>
      <dsp:txXfrm>
        <a:off x="380989" y="1609343"/>
        <a:ext cx="4209554" cy="943352"/>
      </dsp:txXfrm>
    </dsp:sp>
    <dsp:sp modelId="{ACBCEFB8-F0ED-481F-93E6-C728E06E2B53}">
      <dsp:nvSpPr>
        <dsp:cNvPr id="0" name=""/>
        <dsp:cNvSpPr/>
      </dsp:nvSpPr>
      <dsp:spPr>
        <a:xfrm>
          <a:off x="761979" y="2666998"/>
          <a:ext cx="5339334" cy="1066800"/>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i="0" kern="1200" dirty="0" smtClean="0"/>
            <a:t>Without this we cannot fulfill the purpose of entering into the </a:t>
          </a:r>
          <a:r>
            <a:rPr lang="en-US" sz="1800" b="0" i="0" kern="1200" dirty="0" err="1" smtClean="0"/>
            <a:t>bai’at</a:t>
          </a:r>
          <a:r>
            <a:rPr lang="en-US" sz="1800" b="0" i="0" kern="1200" dirty="0" smtClean="0"/>
            <a:t>. </a:t>
          </a:r>
          <a:r>
            <a:rPr lang="en-US" sz="1800" b="0" i="0" u="sng" kern="1200" dirty="0" smtClean="0"/>
            <a:t>We have to change our condition</a:t>
          </a:r>
          <a:endParaRPr lang="en-GB" sz="1800" u="sng" kern="1200" dirty="0" smtClean="0"/>
        </a:p>
      </dsp:txBody>
      <dsp:txXfrm>
        <a:off x="761979" y="2666998"/>
        <a:ext cx="4209554" cy="1066800"/>
      </dsp:txXfrm>
    </dsp:sp>
    <dsp:sp modelId="{DFBFE597-1C76-4875-AC6E-22224D90A190}">
      <dsp:nvSpPr>
        <dsp:cNvPr id="0" name=""/>
        <dsp:cNvSpPr/>
      </dsp:nvSpPr>
      <dsp:spPr>
        <a:xfrm>
          <a:off x="1219215" y="3886202"/>
          <a:ext cx="5339334" cy="1248160"/>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i="0" kern="1200" dirty="0" smtClean="0"/>
            <a:t>The Promised Messiah (as) made it clear that by understanding some arguments and gaining victory over others by arguments alone we cannot win the pleasure of Allah, the Exalted.</a:t>
          </a:r>
          <a:endParaRPr lang="en-GB" sz="1800" b="1" u="sng" kern="1200" dirty="0" smtClean="0"/>
        </a:p>
      </dsp:txBody>
      <dsp:txXfrm>
        <a:off x="1219215" y="3886202"/>
        <a:ext cx="4209554" cy="1248160"/>
      </dsp:txXfrm>
    </dsp:sp>
    <dsp:sp modelId="{E5F94693-5D04-45CD-89D3-6D9DB56BF47B}">
      <dsp:nvSpPr>
        <dsp:cNvPr id="0" name=""/>
        <dsp:cNvSpPr/>
      </dsp:nvSpPr>
      <dsp:spPr>
        <a:xfrm>
          <a:off x="1594865" y="5239510"/>
          <a:ext cx="5339334" cy="856490"/>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i="0" kern="1200" dirty="0" smtClean="0"/>
            <a:t>Acquiring knowledge has its place but </a:t>
          </a:r>
          <a:r>
            <a:rPr lang="en-US" sz="1800" b="1" i="0" u="sng" kern="1200" dirty="0" smtClean="0"/>
            <a:t>It is not enough for us to just acquire knowledge.</a:t>
          </a:r>
          <a:endParaRPr lang="en-GB" sz="1800" b="1" u="sng" kern="1200" dirty="0" smtClean="0"/>
        </a:p>
      </dsp:txBody>
      <dsp:txXfrm>
        <a:off x="1594865" y="5239510"/>
        <a:ext cx="4209554" cy="856490"/>
      </dsp:txXfrm>
    </dsp:sp>
    <dsp:sp modelId="{8CC1726D-FC6D-45A0-B90B-59A0D4386F97}">
      <dsp:nvSpPr>
        <dsp:cNvPr id="0" name=""/>
        <dsp:cNvSpPr/>
      </dsp:nvSpPr>
      <dsp:spPr>
        <a:xfrm>
          <a:off x="4608271" y="907007"/>
          <a:ext cx="731062" cy="731062"/>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accent2">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4608271" y="907007"/>
        <a:ext cx="731062" cy="731062"/>
      </dsp:txXfrm>
    </dsp:sp>
    <dsp:sp modelId="{899552A3-6116-494C-8DF9-BF0207E277EB}">
      <dsp:nvSpPr>
        <dsp:cNvPr id="0" name=""/>
        <dsp:cNvSpPr/>
      </dsp:nvSpPr>
      <dsp:spPr>
        <a:xfrm>
          <a:off x="5006987" y="2187929"/>
          <a:ext cx="731062" cy="731062"/>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accent2">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5006987" y="2187929"/>
        <a:ext cx="731062" cy="731062"/>
      </dsp:txXfrm>
    </dsp:sp>
    <dsp:sp modelId="{50A39787-1F09-4CBF-83C3-39769401DF18}">
      <dsp:nvSpPr>
        <dsp:cNvPr id="0" name=""/>
        <dsp:cNvSpPr/>
      </dsp:nvSpPr>
      <dsp:spPr>
        <a:xfrm>
          <a:off x="5405704" y="3450106"/>
          <a:ext cx="731062" cy="731062"/>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accent2">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5405704" y="3450106"/>
        <a:ext cx="731062" cy="731062"/>
      </dsp:txXfrm>
    </dsp:sp>
    <dsp:sp modelId="{364E64A8-0596-4033-8836-04CA7C8208C7}">
      <dsp:nvSpPr>
        <dsp:cNvPr id="0" name=""/>
        <dsp:cNvSpPr/>
      </dsp:nvSpPr>
      <dsp:spPr>
        <a:xfrm>
          <a:off x="5804420" y="4743525"/>
          <a:ext cx="731062" cy="731062"/>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accent2">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5804420" y="4743525"/>
        <a:ext cx="731062" cy="731062"/>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DE8F3E1-7821-41D3-AB33-2ED674C53C1D}">
      <dsp:nvSpPr>
        <dsp:cNvPr id="0" name=""/>
        <dsp:cNvSpPr/>
      </dsp:nvSpPr>
      <dsp:spPr>
        <a:xfrm>
          <a:off x="457192" y="315693"/>
          <a:ext cx="2894483" cy="1736690"/>
        </a:xfrm>
        <a:prstGeom prst="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kern="1200" dirty="0" smtClean="0"/>
            <a:t>We need to become among those about whom Allah the Exalted says:</a:t>
          </a:r>
        </a:p>
        <a:p>
          <a:pPr lvl="0" algn="ctr" defTabSz="800100">
            <a:lnSpc>
              <a:spcPct val="90000"/>
            </a:lnSpc>
            <a:spcBef>
              <a:spcPct val="0"/>
            </a:spcBef>
            <a:spcAft>
              <a:spcPct val="35000"/>
            </a:spcAft>
          </a:pPr>
          <a:r>
            <a:rPr lang="en-US" sz="1800" b="0" i="1" kern="1200" dirty="0" smtClean="0"/>
            <a:t>And as for those who strive in Our path</a:t>
          </a:r>
          <a:r>
            <a:rPr lang="en-US" sz="1800" b="0" i="0" kern="1200" dirty="0" smtClean="0"/>
            <a:t> </a:t>
          </a:r>
          <a:r>
            <a:rPr lang="en-US" sz="1800" b="0" i="0" kern="1200" dirty="0" smtClean="0">
              <a:hlinkClick xmlns:r="http://schemas.openxmlformats.org/officeDocument/2006/relationships" r:id="rId1"/>
            </a:rPr>
            <a:t>(29:70)</a:t>
          </a:r>
          <a:r>
            <a:rPr lang="en-US" sz="1800" b="0" i="0" kern="1200" dirty="0" smtClean="0"/>
            <a:t>.</a:t>
          </a:r>
          <a:endParaRPr lang="en-US" sz="1800" kern="1200" dirty="0"/>
        </a:p>
      </dsp:txBody>
      <dsp:txXfrm>
        <a:off x="457192" y="315693"/>
        <a:ext cx="2894483" cy="1736690"/>
      </dsp:txXfrm>
    </dsp:sp>
    <dsp:sp modelId="{A9BDCE27-6E05-44FF-B4A1-0F0F6516D199}">
      <dsp:nvSpPr>
        <dsp:cNvPr id="0" name=""/>
        <dsp:cNvSpPr/>
      </dsp:nvSpPr>
      <dsp:spPr>
        <a:xfrm>
          <a:off x="3641124" y="136"/>
          <a:ext cx="3293083" cy="2367803"/>
        </a:xfrm>
        <a:prstGeom prst="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0" u="sng" kern="1200" dirty="0" smtClean="0"/>
            <a:t>Those who try to meet us, who try to get to meet us. </a:t>
          </a:r>
          <a:r>
            <a:rPr lang="en-US" sz="1800" b="0" i="0" kern="1200" dirty="0" smtClean="0"/>
            <a:t>They do this </a:t>
          </a:r>
          <a:r>
            <a:rPr lang="en-US" sz="1800" b="0" i="0" u="sng" kern="1200" dirty="0" smtClean="0"/>
            <a:t>by sacrificing their own self’s wishes and desires</a:t>
          </a:r>
          <a:r>
            <a:rPr lang="en-US" sz="1800" b="0" i="0" kern="1200" dirty="0" smtClean="0"/>
            <a:t>.  They do this </a:t>
          </a:r>
          <a:r>
            <a:rPr lang="en-US" sz="1800" b="0" i="0" u="sng" kern="1200" dirty="0" smtClean="0"/>
            <a:t>seeking strength from God through pray</a:t>
          </a:r>
          <a:r>
            <a:rPr lang="en-US" sz="1800" b="0" i="0" kern="1200" dirty="0" smtClean="0"/>
            <a:t>ers and </a:t>
          </a:r>
          <a:r>
            <a:rPr lang="en-US" sz="1800" b="0" i="0" u="sng" kern="1200" dirty="0" smtClean="0"/>
            <a:t>by spending in the way of Allah</a:t>
          </a:r>
          <a:r>
            <a:rPr lang="en-US" sz="1800" b="0" i="0" kern="1200" dirty="0" smtClean="0"/>
            <a:t> and making use of every method that may serve to please God.</a:t>
          </a:r>
          <a:endParaRPr lang="en-US" sz="1800" kern="1200" dirty="0"/>
        </a:p>
      </dsp:txBody>
      <dsp:txXfrm>
        <a:off x="3641124" y="136"/>
        <a:ext cx="3293083" cy="2367803"/>
      </dsp:txXfrm>
    </dsp:sp>
    <dsp:sp modelId="{8BF5DE03-6F6D-4C68-940C-8D1053B76D03}">
      <dsp:nvSpPr>
        <dsp:cNvPr id="0" name=""/>
        <dsp:cNvSpPr/>
      </dsp:nvSpPr>
      <dsp:spPr>
        <a:xfrm>
          <a:off x="457192" y="2657388"/>
          <a:ext cx="2894483" cy="1736690"/>
        </a:xfrm>
        <a:prstGeom prst="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u="sng" kern="1200" dirty="0" smtClean="0"/>
            <a:t>Then seeing this struggle this intense desire of such people God says</a:t>
          </a:r>
          <a:r>
            <a:rPr lang="en-US" sz="1800" b="0" i="0" kern="1200" dirty="0" smtClean="0"/>
            <a:t>:</a:t>
          </a:r>
        </a:p>
        <a:p>
          <a:pPr lvl="0" algn="ctr" defTabSz="800100">
            <a:lnSpc>
              <a:spcPct val="90000"/>
            </a:lnSpc>
            <a:spcBef>
              <a:spcPct val="0"/>
            </a:spcBef>
            <a:spcAft>
              <a:spcPct val="35000"/>
            </a:spcAft>
          </a:pPr>
          <a:r>
            <a:rPr lang="en-US" sz="1800" b="0" i="1" kern="1200" dirty="0" smtClean="0"/>
            <a:t>that We will certainly bestow upon them the ability to come to the paths that lead to Us.  </a:t>
          </a:r>
          <a:r>
            <a:rPr lang="en-US" sz="1800" b="0" i="0" kern="1200" dirty="0" smtClean="0">
              <a:hlinkClick xmlns:r="http://schemas.openxmlformats.org/officeDocument/2006/relationships" r:id="rId1"/>
            </a:rPr>
            <a:t>(29:70)</a:t>
          </a:r>
          <a:endParaRPr lang="en-US" sz="1800" kern="1200" dirty="0"/>
        </a:p>
      </dsp:txBody>
      <dsp:txXfrm>
        <a:off x="457192" y="2657388"/>
        <a:ext cx="2894483" cy="1736690"/>
      </dsp:txXfrm>
    </dsp:sp>
    <dsp:sp modelId="{0971D5CD-A3B3-441E-A589-8DF82EAE6711}">
      <dsp:nvSpPr>
        <dsp:cNvPr id="0" name=""/>
        <dsp:cNvSpPr/>
      </dsp:nvSpPr>
      <dsp:spPr>
        <a:xfrm>
          <a:off x="3641124" y="2657388"/>
          <a:ext cx="3293083" cy="1736690"/>
        </a:xfrm>
        <a:prstGeom prst="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u="sng" kern="1200" dirty="0" smtClean="0"/>
            <a:t>So in order to acquire the nearness of Allah, first we have to make an effort </a:t>
          </a:r>
          <a:r>
            <a:rPr lang="en-US" sz="1800" b="0" i="0" u="sng" kern="1200" dirty="0" err="1" smtClean="0"/>
            <a:t>ourself</a:t>
          </a:r>
          <a:r>
            <a:rPr lang="en-US" sz="1800" b="0" i="0" u="sng" kern="1200" dirty="0" smtClean="0"/>
            <a:t>. </a:t>
          </a:r>
          <a:r>
            <a:rPr lang="en-US" sz="1800" b="0" i="0" kern="1200" dirty="0" smtClean="0"/>
            <a:t>Similarly to become the inheritors of the benefits of the prayers of God’s elect we have to strive to achieve these benefits.</a:t>
          </a:r>
          <a:endParaRPr lang="en-US" sz="1800" b="1" u="sng" kern="1200" dirty="0"/>
        </a:p>
      </dsp:txBody>
      <dsp:txXfrm>
        <a:off x="3641124" y="2657388"/>
        <a:ext cx="3293083" cy="1736690"/>
      </dsp:txXfrm>
    </dsp:sp>
    <dsp:sp modelId="{B37D7759-7DCC-4074-96C7-290B0B17D156}">
      <dsp:nvSpPr>
        <dsp:cNvPr id="0" name=""/>
        <dsp:cNvSpPr/>
      </dsp:nvSpPr>
      <dsp:spPr>
        <a:xfrm>
          <a:off x="2108842" y="4683527"/>
          <a:ext cx="3173714" cy="1945735"/>
        </a:xfrm>
        <a:prstGeom prst="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kern="1200" dirty="0" smtClean="0"/>
            <a:t>So we should benefit from the environment that these </a:t>
          </a:r>
          <a:r>
            <a:rPr lang="en-US" sz="1800" b="0" i="0" kern="1200" dirty="0" err="1" smtClean="0"/>
            <a:t>Jalsas</a:t>
          </a:r>
          <a:r>
            <a:rPr lang="en-US" sz="1800" b="0" i="0" kern="1200" dirty="0" smtClean="0"/>
            <a:t> to fulfill our obligations to God and to His creatures so we can travel along the paths to His nearness as quickly as possible.  May Allah bestow upon us the ability to do so. </a:t>
          </a:r>
          <a:endParaRPr lang="en-US" sz="1800" b="1" u="sng" kern="1200" dirty="0"/>
        </a:p>
      </dsp:txBody>
      <dsp:txXfrm>
        <a:off x="2108842" y="4683527"/>
        <a:ext cx="3173714" cy="1945735"/>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DF4F4BB-B30C-41CE-A67B-2C2AC5489CB1}">
      <dsp:nvSpPr>
        <dsp:cNvPr id="0" name=""/>
        <dsp:cNvSpPr/>
      </dsp:nvSpPr>
      <dsp:spPr>
        <a:xfrm rot="5400000">
          <a:off x="-274197" y="276725"/>
          <a:ext cx="1827980" cy="1279586"/>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274197" y="276725"/>
        <a:ext cx="1827980" cy="1279586"/>
      </dsp:txXfrm>
    </dsp:sp>
    <dsp:sp modelId="{723AB602-2364-4DB9-AC03-27FEB63B2747}">
      <dsp:nvSpPr>
        <dsp:cNvPr id="0" name=""/>
        <dsp:cNvSpPr/>
      </dsp:nvSpPr>
      <dsp:spPr>
        <a:xfrm rot="5400000">
          <a:off x="3665199" y="-2383084"/>
          <a:ext cx="1188187" cy="5959413"/>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0" i="0" kern="1200" dirty="0" smtClean="0"/>
            <a:t>the Promised Messiah (as) had directed those who come there to bring with them their bedding according to the season</a:t>
          </a:r>
          <a:endParaRPr lang="en-US" sz="1800" kern="1200" dirty="0"/>
        </a:p>
        <a:p>
          <a:pPr marL="171450" lvl="1" indent="-171450" algn="l" defTabSz="800100">
            <a:lnSpc>
              <a:spcPct val="90000"/>
            </a:lnSpc>
            <a:spcBef>
              <a:spcPct val="0"/>
            </a:spcBef>
            <a:spcAft>
              <a:spcPct val="15000"/>
            </a:spcAft>
            <a:buChar char="••"/>
          </a:pPr>
          <a:r>
            <a:rPr lang="en-US" sz="1800" b="0" i="0" kern="1200" dirty="0" smtClean="0"/>
            <a:t>those who live in India should act on this instruction as far as is possible and indeed those coming from Pakistan also</a:t>
          </a:r>
          <a:endParaRPr lang="en-US" sz="1800" kern="1200" dirty="0"/>
        </a:p>
      </dsp:txBody>
      <dsp:txXfrm rot="5400000">
        <a:off x="3665199" y="-2383084"/>
        <a:ext cx="1188187" cy="5959413"/>
      </dsp:txXfrm>
    </dsp:sp>
    <dsp:sp modelId="{4821C206-FE88-4465-BD65-6BC3B891708A}">
      <dsp:nvSpPr>
        <dsp:cNvPr id="0" name=""/>
        <dsp:cNvSpPr/>
      </dsp:nvSpPr>
      <dsp:spPr>
        <a:xfrm rot="5400000">
          <a:off x="-274197" y="1912906"/>
          <a:ext cx="1827980" cy="1279586"/>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274197" y="1912906"/>
        <a:ext cx="1827980" cy="1279586"/>
      </dsp:txXfrm>
    </dsp:sp>
    <dsp:sp modelId="{10D7D97F-788A-4D49-BF91-638E04E3372C}">
      <dsp:nvSpPr>
        <dsp:cNvPr id="0" name=""/>
        <dsp:cNvSpPr/>
      </dsp:nvSpPr>
      <dsp:spPr>
        <a:xfrm rot="5400000">
          <a:off x="3665199" y="-746903"/>
          <a:ext cx="1188187" cy="5959413"/>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0" i="0" kern="1200" dirty="0" smtClean="0"/>
            <a:t>There is some arrangement but it is not sufficient</a:t>
          </a:r>
          <a:endParaRPr lang="en-US" sz="1800" kern="1200" dirty="0"/>
        </a:p>
        <a:p>
          <a:pPr marL="171450" lvl="1" indent="-171450" algn="l" defTabSz="800100">
            <a:lnSpc>
              <a:spcPct val="90000"/>
            </a:lnSpc>
            <a:spcBef>
              <a:spcPct val="0"/>
            </a:spcBef>
            <a:spcAft>
              <a:spcPct val="15000"/>
            </a:spcAft>
            <a:buChar char="••"/>
          </a:pPr>
          <a:r>
            <a:rPr lang="en-US" sz="1800" b="0" i="0" kern="1200" dirty="0" smtClean="0"/>
            <a:t>those coming from outside also should take warm clothing with them as much as they can</a:t>
          </a:r>
          <a:endParaRPr lang="en-US" sz="1800" kern="1200" dirty="0"/>
        </a:p>
      </dsp:txBody>
      <dsp:txXfrm rot="5400000">
        <a:off x="3665199" y="-746903"/>
        <a:ext cx="1188187" cy="5959413"/>
      </dsp:txXfrm>
    </dsp:sp>
    <dsp:sp modelId="{B78420CB-766F-4B5D-AF74-33218672A0DF}">
      <dsp:nvSpPr>
        <dsp:cNvPr id="0" name=""/>
        <dsp:cNvSpPr/>
      </dsp:nvSpPr>
      <dsp:spPr>
        <a:xfrm rot="5400000">
          <a:off x="-274197" y="3549087"/>
          <a:ext cx="1827980" cy="1279586"/>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274197" y="3549087"/>
        <a:ext cx="1827980" cy="1279586"/>
      </dsp:txXfrm>
    </dsp:sp>
    <dsp:sp modelId="{EE640082-E0D5-4B2B-9C32-7FF71BA1B07A}">
      <dsp:nvSpPr>
        <dsp:cNvPr id="0" name=""/>
        <dsp:cNvSpPr/>
      </dsp:nvSpPr>
      <dsp:spPr>
        <a:xfrm rot="5400000">
          <a:off x="3665199" y="889277"/>
          <a:ext cx="1188187" cy="5959413"/>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0" i="0" kern="1200" dirty="0" smtClean="0"/>
            <a:t>they should take due care and sleep with warm clothing.</a:t>
          </a:r>
          <a:endParaRPr lang="en-US" sz="1800" kern="1200" dirty="0"/>
        </a:p>
        <a:p>
          <a:pPr marL="171450" lvl="1" indent="-171450" algn="l" defTabSz="800100">
            <a:lnSpc>
              <a:spcPct val="90000"/>
            </a:lnSpc>
            <a:spcBef>
              <a:spcPct val="0"/>
            </a:spcBef>
            <a:spcAft>
              <a:spcPct val="15000"/>
            </a:spcAft>
            <a:buChar char="••"/>
          </a:pPr>
          <a:r>
            <a:rPr lang="en-US" sz="1800" b="0" i="0" kern="1200" dirty="0" smtClean="0"/>
            <a:t>The people from Europe also may feel the cold. As they are used to heating in their homes. </a:t>
          </a:r>
          <a:endParaRPr lang="en-US" sz="1800" kern="1200" dirty="0"/>
        </a:p>
      </dsp:txBody>
      <dsp:txXfrm rot="5400000">
        <a:off x="3665199" y="889277"/>
        <a:ext cx="1188187" cy="5959413"/>
      </dsp:txXfrm>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3A59C7-79EC-4E10-AADC-0B4700114703}" type="datetimeFigureOut">
              <a:rPr lang="en-US" smtClean="0"/>
              <a:pPr/>
              <a:t>12/30/2014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F3145A-3EB3-49EF-AC38-990200C9F41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MS PGothic" pitchFamily="34" charset="-128"/>
            </a:endParaRP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F4CB9F-0979-49E5-9427-B6CF12234589}" type="slidenum">
              <a:rPr lang="en-US" smtClean="0">
                <a:ea typeface="ＭＳ Ｐゴシック" pitchFamily="34" charset="-128"/>
                <a:cs typeface="Arial" charset="0"/>
              </a:rPr>
              <a:pPr fontAlgn="base">
                <a:spcBef>
                  <a:spcPct val="0"/>
                </a:spcBef>
                <a:spcAft>
                  <a:spcPct val="0"/>
                </a:spcAft>
                <a:defRPr/>
              </a:pPr>
              <a:t>1</a:t>
            </a:fld>
            <a:endParaRPr lang="en-US" smtClean="0">
              <a:ea typeface="ＭＳ Ｐゴシック" pitchFamily="34" charset="-128"/>
              <a:cs typeface="Arial" charset="0"/>
            </a:endParaRPr>
          </a:p>
        </p:txBody>
      </p:sp>
      <p:sp>
        <p:nvSpPr>
          <p:cNvPr id="2" name="Date Placeholder 1"/>
          <p:cNvSpPr>
            <a:spLocks noGrp="1"/>
          </p:cNvSpPr>
          <p:nvPr>
            <p:ph type="dt" sz="quarter" idx="1"/>
          </p:nvPr>
        </p:nvSpPr>
        <p:spPr/>
        <p:txBody>
          <a:bodyPr/>
          <a:lstStyle/>
          <a:p>
            <a:pPr>
              <a:defRPr/>
            </a:pPr>
            <a:fld id="{5E24DD32-6080-4896-B352-FF6BEED6D4AD}" type="datetime1">
              <a:rPr lang="en-US" smtClean="0"/>
              <a:pPr>
                <a:defRPr/>
              </a:pPr>
              <a:t>12/30/2014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12/30/2014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12/30/2014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12/30/2014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12/30/2014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12/30/2014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12/30/2014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12/30/2014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12/30/2014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12/30/2014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12/30/2014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F3145A-3EB3-49EF-AC38-990200C9F41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12/30/2014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12/30/2014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12/30/2014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12/30/2014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12/30/2014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12/30/2014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12/30/2014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12/30/2014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12/30/2014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AED2FF-0456-4CEB-B4A0-14091D0AAA00}" type="datetimeFigureOut">
              <a:rPr lang="en-US" smtClean="0"/>
              <a:pPr/>
              <a:t>12/30/2014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AED2FF-0456-4CEB-B4A0-14091D0AAA00}" type="datetimeFigureOut">
              <a:rPr lang="en-US" smtClean="0"/>
              <a:pPr/>
              <a:t>12/30/2014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AED2FF-0456-4CEB-B4A0-14091D0AAA00}" type="datetimeFigureOut">
              <a:rPr lang="en-US" smtClean="0"/>
              <a:pPr/>
              <a:t>12/30/2014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1">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rot="5400000">
            <a:off x="3941091" y="-1277020"/>
            <a:ext cx="1261817" cy="9144000"/>
          </a:xfrm>
          <a:prstGeom prst="rect">
            <a:avLst/>
          </a:prstGeom>
          <a:gradFill>
            <a:gsLst>
              <a:gs pos="24000">
                <a:srgbClr val="043A0D"/>
              </a:gs>
              <a:gs pos="0">
                <a:srgbClr val="557EB9">
                  <a:alpha val="0"/>
                </a:srgbClr>
              </a:gs>
            </a:gsLst>
            <a:lin ang="16200000" scaled="0"/>
          </a:gradFill>
          <a:ln w="9525">
            <a:noFill/>
            <a:miter lim="800000"/>
            <a:headEnd/>
            <a:tailEnd/>
          </a:ln>
          <a:effectLst/>
        </p:spPr>
        <p:txBody>
          <a:bodyPr rot="10800000" vert="eaVert" wrap="none" anchor="ctr"/>
          <a:ls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algn="ctr">
              <a:defRPr/>
            </a:pPr>
            <a:endParaRPr lang="en-US" sz="1800">
              <a:latin typeface="Arial" charset="0"/>
              <a:ea typeface="ＭＳ Ｐゴシック" pitchFamily="1" charset="-128"/>
              <a:cs typeface="+mn-cs"/>
            </a:endParaRPr>
          </a:p>
        </p:txBody>
      </p:sp>
      <p:sp>
        <p:nvSpPr>
          <p:cNvPr id="5" name="Rectangle 20"/>
          <p:cNvSpPr>
            <a:spLocks noChangeArrowheads="1"/>
          </p:cNvSpPr>
          <p:nvPr userDrawn="1"/>
        </p:nvSpPr>
        <p:spPr bwMode="auto">
          <a:xfrm>
            <a:off x="2209800" y="6553200"/>
            <a:ext cx="5181600" cy="2794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r" eaLnBrk="0" fontAlgn="auto" hangingPunct="0">
              <a:spcBef>
                <a:spcPts val="0"/>
              </a:spcBef>
              <a:spcAft>
                <a:spcPts val="0"/>
              </a:spcAft>
              <a:defRPr/>
            </a:pPr>
            <a:r>
              <a:rPr lang="en-US" sz="800" b="1" dirty="0">
                <a:latin typeface="Calibri" pitchFamily="34" charset="0"/>
              </a:rPr>
              <a:t>NOTE: Al Islam Team takes full responsibility for any errors or miscommunication in this Synopsis of the Friday Sermon</a:t>
            </a:r>
            <a:endParaRPr lang="en-US" sz="800" b="1" dirty="0">
              <a:latin typeface="Calibri" pitchFamily="34" charset="0"/>
              <a:ea typeface="ＭＳ Ｐゴシック" pitchFamily="1" charset="-128"/>
            </a:endParaRPr>
          </a:p>
        </p:txBody>
      </p:sp>
      <p:sp>
        <p:nvSpPr>
          <p:cNvPr id="11" name="Title 10"/>
          <p:cNvSpPr>
            <a:spLocks noGrp="1"/>
          </p:cNvSpPr>
          <p:nvPr>
            <p:ph type="title"/>
          </p:nvPr>
        </p:nvSpPr>
        <p:spPr>
          <a:xfrm>
            <a:off x="4819651" y="2809875"/>
            <a:ext cx="3943350" cy="942975"/>
          </a:xfrm>
        </p:spPr>
        <p:txBody>
          <a:bodyPr anchor="ctr"/>
          <a:lstStyle>
            <a:lvl1pPr algn="l">
              <a:defRPr baseline="0">
                <a:solidFill>
                  <a:schemeClr val="bg1"/>
                </a:solidFill>
              </a:defRPr>
            </a:lvl1pPr>
          </a:lstStyle>
          <a:p>
            <a:r>
              <a:rPr lang="en-US" smtClean="0"/>
              <a:t>Click to edit Master title style</a:t>
            </a:r>
            <a:endParaRPr lang="en-US" dirty="0"/>
          </a:p>
        </p:txBody>
      </p:sp>
      <p:sp>
        <p:nvSpPr>
          <p:cNvPr id="12" name="Content Placeholder 11"/>
          <p:cNvSpPr>
            <a:spLocks noGrp="1"/>
          </p:cNvSpPr>
          <p:nvPr>
            <p:ph sz="quarter" idx="14"/>
          </p:nvPr>
        </p:nvSpPr>
        <p:spPr>
          <a:xfrm>
            <a:off x="4819650" y="4267200"/>
            <a:ext cx="3562350" cy="1409700"/>
          </a:xfrm>
          <a:prstGeom prst="rect">
            <a:avLst/>
          </a:prstGeom>
        </p:spPr>
        <p:txBody>
          <a:bodyPr/>
          <a:lstStyle>
            <a:lvl1pPr marL="0" indent="0" algn="l">
              <a:spcBef>
                <a:spcPts val="0"/>
              </a:spcBef>
              <a:spcAft>
                <a:spcPct val="0"/>
              </a:spcAft>
              <a:buFontTx/>
              <a:buNone/>
              <a:defRPr sz="1300"/>
            </a:lvl1pPr>
            <a:lvl2pPr>
              <a:buNone/>
              <a:defRPr sz="1300"/>
            </a:lvl2pPr>
            <a:lvl3pPr>
              <a:buNone/>
              <a:defRPr sz="1300"/>
            </a:lvl3pPr>
            <a:lvl4pPr>
              <a:buNone/>
              <a:defRPr sz="1300"/>
            </a:lvl4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674CB4A7-D461-4DA8-862E-2444D650F7D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AED2FF-0456-4CEB-B4A0-14091D0AAA00}" type="datetimeFigureOut">
              <a:rPr lang="en-US" smtClean="0"/>
              <a:pPr/>
              <a:t>12/30/2014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AED2FF-0456-4CEB-B4A0-14091D0AAA00}" type="datetimeFigureOut">
              <a:rPr lang="en-US" smtClean="0"/>
              <a:pPr/>
              <a:t>12/30/2014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AED2FF-0456-4CEB-B4A0-14091D0AAA00}" type="datetimeFigureOut">
              <a:rPr lang="en-US" smtClean="0"/>
              <a:pPr/>
              <a:t>12/30/2014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AED2FF-0456-4CEB-B4A0-14091D0AAA00}" type="datetimeFigureOut">
              <a:rPr lang="en-US" smtClean="0"/>
              <a:pPr/>
              <a:t>12/30/2014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AED2FF-0456-4CEB-B4A0-14091D0AAA00}" type="datetimeFigureOut">
              <a:rPr lang="en-US" smtClean="0"/>
              <a:pPr/>
              <a:t>12/30/2014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AED2FF-0456-4CEB-B4A0-14091D0AAA00}" type="datetimeFigureOut">
              <a:rPr lang="en-US" smtClean="0"/>
              <a:pPr/>
              <a:t>12/30/2014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AED2FF-0456-4CEB-B4A0-14091D0AAA00}" type="datetimeFigureOut">
              <a:rPr lang="en-US" smtClean="0"/>
              <a:pPr/>
              <a:t>12/30/2014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AED2FF-0456-4CEB-B4A0-14091D0AAA00}" type="datetimeFigureOut">
              <a:rPr lang="en-US" smtClean="0"/>
              <a:pPr/>
              <a:t>12/30/2014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AED2FF-0456-4CEB-B4A0-14091D0AAA00}" type="datetimeFigureOut">
              <a:rPr lang="en-US" smtClean="0"/>
              <a:pPr/>
              <a:t>12/30/2014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99FA9D-ADFC-429F-9E15-8631A7ED142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tilaw.at/5:33"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tilaw.at/29:70"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723900" y="1447800"/>
          <a:ext cx="7772400" cy="497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191000" y="6184900"/>
            <a:ext cx="1710725"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26 December 2014</a:t>
            </a:r>
            <a:endParaRPr lang="en-GB" sz="1000" dirty="0">
              <a:latin typeface="Ravie" pitchFamily="82" charset="0"/>
            </a:endParaRPr>
          </a:p>
        </p:txBody>
      </p:sp>
      <p:sp>
        <p:nvSpPr>
          <p:cNvPr id="2" name="Rectangle 1"/>
          <p:cNvSpPr/>
          <p:nvPr/>
        </p:nvSpPr>
        <p:spPr>
          <a:xfrm>
            <a:off x="914400" y="457200"/>
            <a:ext cx="7696200" cy="1077218"/>
          </a:xfrm>
          <a:prstGeom prst="rect">
            <a:avLst/>
          </a:prstGeom>
        </p:spPr>
        <p:txBody>
          <a:bodyPr wrap="square">
            <a:spAutoFit/>
          </a:bodyPr>
          <a:lstStyle/>
          <a:p>
            <a:pPr algn="ctr"/>
            <a:r>
              <a:rPr lang="en-US" sz="3200" b="1" dirty="0" smtClean="0">
                <a:solidFill>
                  <a:schemeClr val="accent6"/>
                </a:solidFill>
                <a:latin typeface="Algerian" pitchFamily="82" charset="0"/>
              </a:rPr>
              <a:t>Divine Foundation of </a:t>
            </a:r>
            <a:r>
              <a:rPr lang="en-US" sz="3200" b="1" dirty="0" err="1" smtClean="0">
                <a:solidFill>
                  <a:schemeClr val="accent6"/>
                </a:solidFill>
                <a:latin typeface="Algerian" pitchFamily="82" charset="0"/>
              </a:rPr>
              <a:t>Jama'at</a:t>
            </a:r>
            <a:r>
              <a:rPr lang="en-US" sz="3200" b="1" dirty="0" smtClean="0">
                <a:solidFill>
                  <a:schemeClr val="accent6"/>
                </a:solidFill>
                <a:latin typeface="Algerian" pitchFamily="82" charset="0"/>
              </a:rPr>
              <a:t> </a:t>
            </a:r>
            <a:r>
              <a:rPr lang="en-US" sz="3200" b="1" dirty="0" err="1" smtClean="0">
                <a:solidFill>
                  <a:schemeClr val="accent6"/>
                </a:solidFill>
                <a:latin typeface="Algerian" pitchFamily="82" charset="0"/>
              </a:rPr>
              <a:t>Ahmadyya</a:t>
            </a:r>
            <a:r>
              <a:rPr lang="en-US" sz="3200" b="1" dirty="0" smtClean="0">
                <a:solidFill>
                  <a:schemeClr val="accent6"/>
                </a:solidFill>
                <a:latin typeface="Algerian" pitchFamily="82" charset="0"/>
              </a:rPr>
              <a:t> and </a:t>
            </a:r>
            <a:r>
              <a:rPr lang="en-US" sz="3200" b="1" dirty="0" err="1" smtClean="0">
                <a:solidFill>
                  <a:schemeClr val="accent6"/>
                </a:solidFill>
                <a:latin typeface="Algerian" pitchFamily="82" charset="0"/>
              </a:rPr>
              <a:t>Jalsa</a:t>
            </a:r>
            <a:r>
              <a:rPr lang="en-US" sz="3200" b="1" dirty="0" smtClean="0">
                <a:solidFill>
                  <a:schemeClr val="accent6"/>
                </a:solidFill>
                <a:latin typeface="Algerian" pitchFamily="82" charset="0"/>
              </a:rPr>
              <a:t> </a:t>
            </a:r>
            <a:r>
              <a:rPr lang="en-US" sz="3200" b="1" dirty="0" err="1" smtClean="0">
                <a:solidFill>
                  <a:schemeClr val="accent6"/>
                </a:solidFill>
                <a:latin typeface="Algerian" pitchFamily="82" charset="0"/>
              </a:rPr>
              <a:t>Salana</a:t>
            </a:r>
            <a:endParaRPr lang="en-US" sz="3200" b="1" dirty="0">
              <a:solidFill>
                <a:schemeClr val="accent6"/>
              </a:solidFill>
              <a:latin typeface="Algerian"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228600" y="6611779"/>
            <a:ext cx="1710725"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26 December 2014</a:t>
            </a:r>
            <a:endParaRPr lang="en-GB" sz="1000" dirty="0">
              <a:latin typeface="Ravie" pitchFamily="82" charset="0"/>
            </a:endParaRPr>
          </a:p>
        </p:txBody>
      </p:sp>
      <p:sp>
        <p:nvSpPr>
          <p:cNvPr id="10" name="Rectangle 9"/>
          <p:cNvSpPr/>
          <p:nvPr/>
        </p:nvSpPr>
        <p:spPr>
          <a:xfrm>
            <a:off x="0" y="-12700"/>
            <a:ext cx="1752600" cy="5880100"/>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endParaRPr lang="en-US" sz="1600" b="1" dirty="0" smtClean="0">
              <a:solidFill>
                <a:schemeClr val="bg1">
                  <a:lumMod val="50000"/>
                </a:schemeClr>
              </a:solidFill>
            </a:endParaRPr>
          </a:p>
          <a:p>
            <a:pPr lvl="0" algn="ctr"/>
            <a:r>
              <a:rPr lang="en-GB" b="1" u="sng" dirty="0" err="1" smtClean="0"/>
              <a:t>Jalsa</a:t>
            </a:r>
            <a:r>
              <a:rPr lang="en-GB" b="1" u="sng" dirty="0" smtClean="0"/>
              <a:t> </a:t>
            </a:r>
            <a:r>
              <a:rPr lang="en-GB" b="1" u="sng" dirty="0" err="1" smtClean="0"/>
              <a:t>Salana</a:t>
            </a:r>
            <a:r>
              <a:rPr lang="en-GB" b="1" u="sng" dirty="0" smtClean="0"/>
              <a:t> </a:t>
            </a:r>
            <a:r>
              <a:rPr lang="en-GB" b="1" u="sng" dirty="0" err="1" smtClean="0"/>
              <a:t>Qadian</a:t>
            </a:r>
            <a:endParaRPr lang="en-US" b="1" u="sng" dirty="0" smtClean="0"/>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Divine Foundation</a:t>
            </a: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A revolutionary change</a:t>
            </a:r>
            <a:endParaRPr lang="en-US" b="1" u="sng" dirty="0" smtClean="0">
              <a:solidFill>
                <a:schemeClr val="tx1"/>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rPr>
              <a:t>become the inheritors of the prayers</a:t>
            </a: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rPr>
              <a:t>Promised Messiah (as) Desires</a:t>
            </a:r>
            <a:endParaRPr lang="en-US" b="1" dirty="0" smtClean="0">
              <a:solidFill>
                <a:schemeClr val="bg1">
                  <a:lumMod val="50000"/>
                </a:schemeClr>
              </a:solidFill>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Prayers</a:t>
            </a: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a:solidFill>
                <a:schemeClr val="bg1">
                  <a:lumMod val="50000"/>
                </a:schemeClr>
              </a:solidFill>
            </a:endParaRPr>
          </a:p>
        </p:txBody>
      </p:sp>
      <p:graphicFrame>
        <p:nvGraphicFramePr>
          <p:cNvPr id="5" name="Diagram 4"/>
          <p:cNvGraphicFramePr/>
          <p:nvPr/>
        </p:nvGraphicFramePr>
        <p:xfrm>
          <a:off x="2057400" y="152400"/>
          <a:ext cx="69342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57400" y="152400"/>
            <a:ext cx="2286000" cy="2031325"/>
          </a:xfrm>
          <a:prstGeom prst="rect">
            <a:avLst/>
          </a:prstGeom>
          <a:ln>
            <a:solidFill>
              <a:srgbClr val="232C12"/>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b="1" u="sng" dirty="0" smtClean="0"/>
              <a:t>If </a:t>
            </a:r>
            <a:r>
              <a:rPr lang="en-US" b="1" u="sng" dirty="0" smtClean="0"/>
              <a:t>we wish to eat the best fruits of the relationship we have with the Promised Messiah then we need to also become fully devoted to him.</a:t>
            </a:r>
            <a:endParaRPr lang="en-US" b="1" u="sng" dirty="0"/>
          </a:p>
        </p:txBody>
      </p:sp>
      <p:sp>
        <p:nvSpPr>
          <p:cNvPr id="10" name="Rectangle 9"/>
          <p:cNvSpPr/>
          <p:nvPr/>
        </p:nvSpPr>
        <p:spPr>
          <a:xfrm>
            <a:off x="1905000" y="2610683"/>
            <a:ext cx="2514600" cy="424731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n-US" dirty="0" smtClean="0"/>
              <a:t>If we are to really become the inheritors of these prayers of the Promised Messiah (as) then we need to realize that even in ordinary relationships those children who listen and pay heed to everything their parents say and devote themselves to their service they are the ones who become the recipients of their parents’ prayers.</a:t>
            </a:r>
            <a:endParaRPr lang="en-US" sz="2000" b="1" u="sng" dirty="0"/>
          </a:p>
        </p:txBody>
      </p:sp>
      <p:sp>
        <p:nvSpPr>
          <p:cNvPr id="11" name="TextBox 10"/>
          <p:cNvSpPr txBox="1"/>
          <p:nvPr/>
        </p:nvSpPr>
        <p:spPr>
          <a:xfrm>
            <a:off x="0" y="6477000"/>
            <a:ext cx="1710725"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26 December 2014</a:t>
            </a:r>
            <a:endParaRPr lang="en-GB" sz="1000" dirty="0">
              <a:latin typeface="Ravie" pitchFamily="82" charset="0"/>
            </a:endParaRPr>
          </a:p>
        </p:txBody>
      </p:sp>
      <p:sp>
        <p:nvSpPr>
          <p:cNvPr id="8" name="Rectangle 7"/>
          <p:cNvSpPr/>
          <p:nvPr/>
        </p:nvSpPr>
        <p:spPr>
          <a:xfrm>
            <a:off x="0" y="-12700"/>
            <a:ext cx="1752600" cy="5880100"/>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endParaRPr lang="en-US" sz="1600" b="1" dirty="0" smtClean="0">
              <a:solidFill>
                <a:schemeClr val="bg1">
                  <a:lumMod val="50000"/>
                </a:schemeClr>
              </a:solidFill>
            </a:endParaRPr>
          </a:p>
          <a:p>
            <a:pPr lvl="0" algn="ctr"/>
            <a:r>
              <a:rPr lang="en-GB" b="1" u="sng" dirty="0" err="1" smtClean="0"/>
              <a:t>Jalsa</a:t>
            </a:r>
            <a:r>
              <a:rPr lang="en-GB" b="1" u="sng" dirty="0" smtClean="0"/>
              <a:t> </a:t>
            </a:r>
            <a:r>
              <a:rPr lang="en-GB" b="1" u="sng" dirty="0" err="1" smtClean="0"/>
              <a:t>Salana</a:t>
            </a:r>
            <a:r>
              <a:rPr lang="en-GB" b="1" u="sng" dirty="0" smtClean="0"/>
              <a:t> </a:t>
            </a:r>
            <a:r>
              <a:rPr lang="en-GB" b="1" u="sng" dirty="0" err="1" smtClean="0"/>
              <a:t>Qadian</a:t>
            </a:r>
            <a:endParaRPr lang="en-US" b="1" u="sng" dirty="0" smtClean="0"/>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Divine Foundation</a:t>
            </a: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A revolutionary change</a:t>
            </a:r>
            <a:endParaRPr lang="en-US" b="1" u="sng" dirty="0" smtClean="0">
              <a:solidFill>
                <a:schemeClr val="tx1"/>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u="sng" dirty="0" smtClean="0">
                <a:solidFill>
                  <a:schemeClr val="tx1"/>
                </a:solidFill>
              </a:rPr>
              <a:t>become the inheritors of the prayers</a:t>
            </a:r>
            <a:endParaRPr lang="en-US" b="1" u="sng" dirty="0" smtClean="0">
              <a:solidFill>
                <a:schemeClr val="tx1"/>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rPr>
              <a:t>Promised Messiah (as) Desires</a:t>
            </a:r>
            <a:endParaRPr lang="en-US" b="1" dirty="0" smtClean="0">
              <a:solidFill>
                <a:schemeClr val="bg1">
                  <a:lumMod val="50000"/>
                </a:schemeClr>
              </a:solidFill>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Prayers</a:t>
            </a: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a:solidFill>
                <a:schemeClr val="bg1">
                  <a:lumMod val="50000"/>
                </a:schemeClr>
              </a:solidFill>
            </a:endParaRPr>
          </a:p>
        </p:txBody>
      </p:sp>
      <p:sp>
        <p:nvSpPr>
          <p:cNvPr id="12" name="Rectangle 1"/>
          <p:cNvSpPr>
            <a:spLocks noChangeArrowheads="1"/>
          </p:cNvSpPr>
          <p:nvPr/>
        </p:nvSpPr>
        <p:spPr bwMode="auto">
          <a:xfrm>
            <a:off x="4724400" y="4419600"/>
            <a:ext cx="4114800" cy="147732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en-US" b="1" u="sng" dirty="0" smtClean="0"/>
              <a:t>All </a:t>
            </a:r>
            <a:r>
              <a:rPr lang="en-US" b="1" u="sng" dirty="0" smtClean="0"/>
              <a:t>those </a:t>
            </a:r>
            <a:r>
              <a:rPr lang="en-US" b="1" u="sng" dirty="0" err="1" smtClean="0"/>
              <a:t>Ahmadis</a:t>
            </a:r>
            <a:r>
              <a:rPr lang="en-US" b="1" u="sng" dirty="0" smtClean="0"/>
              <a:t> who participate in these </a:t>
            </a:r>
            <a:r>
              <a:rPr lang="en-US" b="1" u="sng" dirty="0" err="1" smtClean="0"/>
              <a:t>Jalsa</a:t>
            </a:r>
            <a:r>
              <a:rPr lang="en-US" b="1" u="sng" dirty="0" smtClean="0"/>
              <a:t> </a:t>
            </a:r>
            <a:r>
              <a:rPr lang="en-US" b="1" u="sng" dirty="0" err="1" smtClean="0"/>
              <a:t>Salanas</a:t>
            </a:r>
            <a:r>
              <a:rPr lang="en-US" b="1" u="sng" dirty="0" smtClean="0"/>
              <a:t> in general and those who join the </a:t>
            </a:r>
            <a:r>
              <a:rPr lang="en-US" b="1" u="sng" dirty="0" err="1" smtClean="0"/>
              <a:t>Jalsa</a:t>
            </a:r>
            <a:r>
              <a:rPr lang="en-US" b="1" u="sng" dirty="0" smtClean="0"/>
              <a:t> in </a:t>
            </a:r>
            <a:r>
              <a:rPr lang="en-US" b="1" u="sng" dirty="0" err="1" smtClean="0"/>
              <a:t>Qadian</a:t>
            </a:r>
            <a:r>
              <a:rPr lang="en-US" b="1" u="sng" dirty="0" smtClean="0"/>
              <a:t> especially must feel the concern and pain that is conveyed by the Promised Messiah</a:t>
            </a:r>
            <a:r>
              <a:rPr lang="en-US" dirty="0" smtClean="0"/>
              <a:t>.</a:t>
            </a:r>
            <a:endParaRPr lang="en-US" dirty="0"/>
          </a:p>
        </p:txBody>
      </p:sp>
      <p:pic>
        <p:nvPicPr>
          <p:cNvPr id="34820" name="Picture 4" descr="041 A view of Jalsa stage"/>
          <p:cNvPicPr>
            <a:picLocks noChangeAspect="1" noChangeArrowheads="1"/>
          </p:cNvPicPr>
          <p:nvPr/>
        </p:nvPicPr>
        <p:blipFill>
          <a:blip r:embed="rId3" cstate="print"/>
          <a:srcRect/>
          <a:stretch>
            <a:fillRect/>
          </a:stretch>
        </p:blipFill>
        <p:spPr bwMode="auto">
          <a:xfrm>
            <a:off x="4724400" y="838200"/>
            <a:ext cx="4225619" cy="281928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914400" y="4883176"/>
            <a:ext cx="7315200" cy="82800"/>
            <a:chOff x="0" y="6290850"/>
            <a:chExt cx="7315200" cy="82800"/>
          </a:xfrm>
        </p:grpSpPr>
        <p:sp>
          <p:nvSpPr>
            <p:cNvPr id="11" name="Rectangle 10"/>
            <p:cNvSpPr/>
            <p:nvPr/>
          </p:nvSpPr>
          <p:spPr>
            <a:xfrm>
              <a:off x="0" y="6290850"/>
              <a:ext cx="7315200" cy="828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ctangle 11"/>
            <p:cNvSpPr/>
            <p:nvPr/>
          </p:nvSpPr>
          <p:spPr>
            <a:xfrm>
              <a:off x="0" y="6290850"/>
              <a:ext cx="7315200" cy="828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32258" tIns="17780" rIns="99568" bIns="17780" numCol="1" spcCol="1270" anchor="t" anchorCtr="0">
              <a:noAutofit/>
            </a:bodyPr>
            <a:lstStyle/>
            <a:p>
              <a:pPr marL="114300" lvl="1" indent="-114300" algn="ctr" defTabSz="622300">
                <a:lnSpc>
                  <a:spcPct val="90000"/>
                </a:lnSpc>
                <a:spcBef>
                  <a:spcPct val="0"/>
                </a:spcBef>
                <a:spcAft>
                  <a:spcPct val="20000"/>
                </a:spcAft>
                <a:buChar char="••"/>
              </a:pPr>
              <a:endParaRPr lang="en-US" sz="1400" kern="1200" dirty="0"/>
            </a:p>
          </p:txBody>
        </p:sp>
      </p:grpSp>
      <p:sp>
        <p:nvSpPr>
          <p:cNvPr id="26" name="Rounded Rectangle 4"/>
          <p:cNvSpPr/>
          <p:nvPr/>
        </p:nvSpPr>
        <p:spPr>
          <a:xfrm>
            <a:off x="1905000" y="152400"/>
            <a:ext cx="6570088" cy="381000"/>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38100" tIns="38100" rIns="38100" bIns="38100" numCol="1" spcCol="1270" anchor="ctr" anchorCtr="0">
            <a:noAutofit/>
          </a:bodyPr>
          <a:lstStyle/>
          <a:p>
            <a:pPr algn="ctr"/>
            <a:r>
              <a:rPr lang="en-US" sz="2000" b="1" dirty="0" smtClean="0"/>
              <a:t>What </a:t>
            </a:r>
            <a:r>
              <a:rPr lang="en-US" sz="2000" b="1" dirty="0" smtClean="0"/>
              <a:t>the Promised Messiah (as) </a:t>
            </a:r>
            <a:r>
              <a:rPr lang="en-US" sz="2000" b="1" dirty="0" smtClean="0"/>
              <a:t>desires </a:t>
            </a:r>
            <a:r>
              <a:rPr lang="en-US" sz="2000" b="1" dirty="0" smtClean="0"/>
              <a:t>from </a:t>
            </a:r>
            <a:r>
              <a:rPr lang="en-US" sz="2000" b="1" dirty="0" smtClean="0"/>
              <a:t>us</a:t>
            </a:r>
            <a:endParaRPr lang="en-US" sz="2000" b="1" dirty="0"/>
          </a:p>
        </p:txBody>
      </p:sp>
      <p:sp>
        <p:nvSpPr>
          <p:cNvPr id="28" name="TextBox 27"/>
          <p:cNvSpPr txBox="1"/>
          <p:nvPr/>
        </p:nvSpPr>
        <p:spPr>
          <a:xfrm>
            <a:off x="26565" y="6611779"/>
            <a:ext cx="1710726"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defRPr/>
            </a:pPr>
            <a:r>
              <a:rPr lang="en-GB" sz="1000" dirty="0" smtClean="0">
                <a:latin typeface="Ravie" pitchFamily="82" charset="0"/>
              </a:rPr>
              <a:t>26 December 2014</a:t>
            </a:r>
            <a:endParaRPr lang="en-GB" sz="1000" dirty="0">
              <a:latin typeface="Ravie" pitchFamily="82" charset="0"/>
            </a:endParaRPr>
          </a:p>
        </p:txBody>
      </p:sp>
      <p:sp>
        <p:nvSpPr>
          <p:cNvPr id="17" name="Vertical Scroll 16"/>
          <p:cNvSpPr/>
          <p:nvPr/>
        </p:nvSpPr>
        <p:spPr>
          <a:xfrm>
            <a:off x="1524000" y="609600"/>
            <a:ext cx="4191000" cy="6019800"/>
          </a:xfrm>
          <a:prstGeom prst="verticalScroll">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t>If our </a:t>
            </a:r>
            <a:r>
              <a:rPr lang="en-US" b="1" u="sng" dirty="0" err="1" smtClean="0"/>
              <a:t>Jama'at</a:t>
            </a:r>
            <a:r>
              <a:rPr lang="en-US" b="1" u="sng" dirty="0" smtClean="0"/>
              <a:t> wishes to become a </a:t>
            </a:r>
            <a:r>
              <a:rPr lang="en-US" b="1" u="sng" dirty="0" err="1" smtClean="0"/>
              <a:t>Jama'at</a:t>
            </a:r>
            <a:r>
              <a:rPr lang="en-US" b="1" u="sng" dirty="0" smtClean="0"/>
              <a:t> </a:t>
            </a:r>
            <a:r>
              <a:rPr lang="en-US" b="1" u="sng" dirty="0" smtClean="0"/>
              <a:t>then </a:t>
            </a:r>
            <a:r>
              <a:rPr lang="en-US" b="1" u="sng" dirty="0" smtClean="0"/>
              <a:t>it must accept a death </a:t>
            </a:r>
            <a:r>
              <a:rPr lang="en-US" dirty="0" smtClean="0"/>
              <a:t>and safeguard itself against material and carnal desires and wishes and hold Allah, the Exalted, above all other things.  Many vain and hypocritical pretentious things destroy a </a:t>
            </a:r>
            <a:r>
              <a:rPr lang="en-US" dirty="0" smtClean="0"/>
              <a:t>man…… </a:t>
            </a:r>
            <a:r>
              <a:rPr lang="en-US" b="1" u="sng" dirty="0" smtClean="0"/>
              <a:t>You should try to safeguard yourselves from every type of passion that may lead you astray.</a:t>
            </a:r>
            <a:r>
              <a:rPr lang="en-US" dirty="0" smtClean="0"/>
              <a:t>  Every stranger whom you meet looks upon you and sees your morals and habits and level of perseverance and looks to see how far you abide by the commandments of God. </a:t>
            </a:r>
            <a:endParaRPr lang="en-US" dirty="0"/>
          </a:p>
        </p:txBody>
      </p:sp>
      <p:sp>
        <p:nvSpPr>
          <p:cNvPr id="13" name="Rectangle 12"/>
          <p:cNvSpPr/>
          <p:nvPr/>
        </p:nvSpPr>
        <p:spPr>
          <a:xfrm>
            <a:off x="0" y="-12700"/>
            <a:ext cx="1752600" cy="5880100"/>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endParaRPr lang="en-US" sz="1600" b="1" dirty="0" smtClean="0">
              <a:solidFill>
                <a:schemeClr val="bg1">
                  <a:lumMod val="50000"/>
                </a:schemeClr>
              </a:solidFill>
            </a:endParaRPr>
          </a:p>
          <a:p>
            <a:pPr lvl="0" algn="ctr"/>
            <a:r>
              <a:rPr lang="en-GB" b="1" u="sng" dirty="0" err="1" smtClean="0"/>
              <a:t>Jalsa</a:t>
            </a:r>
            <a:r>
              <a:rPr lang="en-GB" b="1" u="sng" dirty="0" smtClean="0"/>
              <a:t> </a:t>
            </a:r>
            <a:r>
              <a:rPr lang="en-GB" b="1" u="sng" dirty="0" err="1" smtClean="0"/>
              <a:t>Salana</a:t>
            </a:r>
            <a:r>
              <a:rPr lang="en-GB" b="1" u="sng" dirty="0" smtClean="0"/>
              <a:t> </a:t>
            </a:r>
            <a:r>
              <a:rPr lang="en-GB" b="1" u="sng" dirty="0" err="1" smtClean="0"/>
              <a:t>Qadian</a:t>
            </a:r>
            <a:endParaRPr lang="en-US" b="1" u="sng" dirty="0" smtClean="0"/>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Divine Foundation</a:t>
            </a:r>
            <a:endParaRPr lang="en-US" b="1" u="sng" dirty="0" smtClean="0">
              <a:solidFill>
                <a:schemeClr val="tx1"/>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u="sng" dirty="0" smtClean="0">
                <a:solidFill>
                  <a:schemeClr val="tx1"/>
                </a:solidFill>
                <a:latin typeface="Calibri" pitchFamily="34" charset="0"/>
              </a:rPr>
              <a:t>A revolutionary change</a:t>
            </a: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rPr>
              <a:t>become the inheritors of the prayers</a:t>
            </a: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rPr>
              <a:t>Promised Messiah (as) Desires</a:t>
            </a:r>
            <a:endParaRPr lang="en-US" b="1" u="sng" dirty="0" smtClean="0">
              <a:solidFill>
                <a:schemeClr val="tx1"/>
              </a:solidFill>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Prayers</a:t>
            </a: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a:solidFill>
                <a:schemeClr val="bg1">
                  <a:lumMod val="50000"/>
                </a:schemeClr>
              </a:solidFill>
            </a:endParaRPr>
          </a:p>
        </p:txBody>
      </p:sp>
      <p:sp>
        <p:nvSpPr>
          <p:cNvPr id="10" name="Vertical Scroll 9"/>
          <p:cNvSpPr/>
          <p:nvPr/>
        </p:nvSpPr>
        <p:spPr>
          <a:xfrm>
            <a:off x="5181600" y="1371600"/>
            <a:ext cx="3962400" cy="5257800"/>
          </a:xfrm>
          <a:prstGeom prst="verticalScroll">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If these are not of the highest grade then he is misled by you.  So remember all these things. </a:t>
            </a:r>
            <a:r>
              <a:rPr lang="en-US" dirty="0" smtClean="0"/>
              <a:t>… </a:t>
            </a:r>
            <a:r>
              <a:rPr lang="en-US" dirty="0" smtClean="0"/>
              <a:t>The Holy Quran says, that whosoever killed a person.. — it shall be as if he had killed all mankind; </a:t>
            </a:r>
            <a:r>
              <a:rPr lang="en-US" u="sng" dirty="0" smtClean="0">
                <a:hlinkClick r:id="rId3"/>
              </a:rPr>
              <a:t>(5:33)</a:t>
            </a:r>
            <a:endParaRPr lang="en-US" dirty="0" smtClean="0"/>
          </a:p>
          <a:p>
            <a:pPr algn="ctr"/>
            <a:r>
              <a:rPr lang="en-US" dirty="0" smtClean="0"/>
              <a:t>Similarly, </a:t>
            </a:r>
            <a:r>
              <a:rPr lang="en-US" b="1" u="sng" dirty="0" smtClean="0"/>
              <a:t>I say that if any one does not show sympathy to a brother of his he has not shown sympathy to the whole of </a:t>
            </a:r>
            <a:r>
              <a:rPr lang="en-US" b="1" u="sng" dirty="0" smtClean="0"/>
              <a:t>mankind…</a:t>
            </a:r>
            <a:endParaRPr lang="en-US" b="1" u="sng" dirty="0" smtClean="0"/>
          </a:p>
          <a:p>
            <a:pPr algn="ctr"/>
            <a:r>
              <a:rPr lang="en-US" b="1" u="sng" dirty="0" smtClean="0"/>
              <a:t>You </a:t>
            </a:r>
            <a:r>
              <a:rPr lang="en-US" b="1" u="sng" dirty="0" smtClean="0"/>
              <a:t>should not love life so much that your faith should be </a:t>
            </a:r>
            <a:r>
              <a:rPr lang="en-US" b="1" u="sng" dirty="0" smtClean="0"/>
              <a:t>lost…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914400" y="4883176"/>
            <a:ext cx="7315200" cy="82800"/>
            <a:chOff x="0" y="6290850"/>
            <a:chExt cx="7315200" cy="82800"/>
          </a:xfrm>
        </p:grpSpPr>
        <p:sp>
          <p:nvSpPr>
            <p:cNvPr id="11" name="Rectangle 10"/>
            <p:cNvSpPr/>
            <p:nvPr/>
          </p:nvSpPr>
          <p:spPr>
            <a:xfrm>
              <a:off x="0" y="6290850"/>
              <a:ext cx="7315200" cy="828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ctangle 11"/>
            <p:cNvSpPr/>
            <p:nvPr/>
          </p:nvSpPr>
          <p:spPr>
            <a:xfrm>
              <a:off x="0" y="6290850"/>
              <a:ext cx="7315200" cy="828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32258" tIns="17780" rIns="99568" bIns="17780" numCol="1" spcCol="1270" anchor="t" anchorCtr="0">
              <a:noAutofit/>
            </a:bodyPr>
            <a:lstStyle/>
            <a:p>
              <a:pPr marL="114300" lvl="1" indent="-114300" algn="ctr" defTabSz="622300">
                <a:lnSpc>
                  <a:spcPct val="90000"/>
                </a:lnSpc>
                <a:spcBef>
                  <a:spcPct val="0"/>
                </a:spcBef>
                <a:spcAft>
                  <a:spcPct val="20000"/>
                </a:spcAft>
                <a:buChar char="••"/>
              </a:pPr>
              <a:endParaRPr lang="en-US" sz="1400" kern="1200" dirty="0"/>
            </a:p>
          </p:txBody>
        </p:sp>
      </p:grpSp>
      <p:sp>
        <p:nvSpPr>
          <p:cNvPr id="26" name="Rounded Rectangle 4"/>
          <p:cNvSpPr/>
          <p:nvPr/>
        </p:nvSpPr>
        <p:spPr>
          <a:xfrm>
            <a:off x="2057400" y="152400"/>
            <a:ext cx="6570088" cy="381000"/>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38100" tIns="38100" rIns="38100" bIns="38100" numCol="1" spcCol="1270" anchor="ctr" anchorCtr="0">
            <a:noAutofit/>
          </a:bodyPr>
          <a:lstStyle/>
          <a:p>
            <a:pPr algn="ctr"/>
            <a:r>
              <a:rPr lang="en-US" sz="2000" b="1" dirty="0" smtClean="0"/>
              <a:t>What the Promised Messiah (as) desires from us</a:t>
            </a:r>
            <a:endParaRPr lang="en-US" sz="2000" b="1" dirty="0"/>
          </a:p>
        </p:txBody>
      </p:sp>
      <p:sp>
        <p:nvSpPr>
          <p:cNvPr id="28" name="TextBox 27"/>
          <p:cNvSpPr txBox="1"/>
          <p:nvPr/>
        </p:nvSpPr>
        <p:spPr>
          <a:xfrm>
            <a:off x="26565" y="6611779"/>
            <a:ext cx="1710726"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defRPr/>
            </a:pPr>
            <a:r>
              <a:rPr lang="en-GB" sz="1000" dirty="0" smtClean="0">
                <a:latin typeface="Ravie" pitchFamily="82" charset="0"/>
              </a:rPr>
              <a:t>26 December 2014</a:t>
            </a:r>
            <a:endParaRPr lang="en-GB" sz="1000" dirty="0">
              <a:latin typeface="Ravie" pitchFamily="82" charset="0"/>
            </a:endParaRPr>
          </a:p>
        </p:txBody>
      </p:sp>
      <p:sp>
        <p:nvSpPr>
          <p:cNvPr id="17" name="Vertical Scroll 16"/>
          <p:cNvSpPr/>
          <p:nvPr/>
        </p:nvSpPr>
        <p:spPr>
          <a:xfrm>
            <a:off x="1676400" y="685800"/>
            <a:ext cx="3962400" cy="6172200"/>
          </a:xfrm>
          <a:prstGeom prst="verticalScroll">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 </a:t>
            </a:r>
            <a:r>
              <a:rPr lang="en-US" dirty="0" err="1" smtClean="0"/>
              <a:t>Jama’at</a:t>
            </a:r>
            <a:r>
              <a:rPr lang="en-US" dirty="0" smtClean="0"/>
              <a:t> which He desires to make an exemplary </a:t>
            </a:r>
            <a:r>
              <a:rPr lang="en-US" dirty="0" err="1" smtClean="0"/>
              <a:t>Jama’at</a:t>
            </a:r>
            <a:r>
              <a:rPr lang="en-US" dirty="0" smtClean="0"/>
              <a:t>, if this too becomes such that among them is not found brotherhood and sympathy then it would be a great </a:t>
            </a:r>
            <a:r>
              <a:rPr lang="en-US" dirty="0" smtClean="0"/>
              <a:t>misfortune….</a:t>
            </a:r>
            <a:endParaRPr lang="en-US" dirty="0" smtClean="0"/>
          </a:p>
          <a:p>
            <a:pPr algn="ctr"/>
            <a:r>
              <a:rPr lang="en-US" b="1" u="sng" dirty="0" smtClean="0"/>
              <a:t>I say it truly that the faith and the world cannot exist simultaneously</a:t>
            </a:r>
            <a:r>
              <a:rPr lang="en-US" dirty="0" smtClean="0"/>
              <a:t>...yes by way of service it can exist but not by way of partner.  It has never been heard that a person who has a pure untainted connection with God has been seen begging for sustenance from the world. The fact is that Allah, the Exalted, even takes care of the progeny of such a one.</a:t>
            </a:r>
            <a:endParaRPr lang="en-US" dirty="0"/>
          </a:p>
        </p:txBody>
      </p:sp>
      <p:sp>
        <p:nvSpPr>
          <p:cNvPr id="13" name="Rectangle 12"/>
          <p:cNvSpPr/>
          <p:nvPr/>
        </p:nvSpPr>
        <p:spPr>
          <a:xfrm>
            <a:off x="0" y="-12700"/>
            <a:ext cx="1752600" cy="5880100"/>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endParaRPr lang="en-US" sz="1600" b="1" dirty="0" smtClean="0">
              <a:solidFill>
                <a:schemeClr val="bg1">
                  <a:lumMod val="50000"/>
                </a:schemeClr>
              </a:solidFill>
            </a:endParaRPr>
          </a:p>
          <a:p>
            <a:pPr lvl="0" algn="ctr"/>
            <a:r>
              <a:rPr lang="en-GB" b="1" u="sng" dirty="0" err="1" smtClean="0"/>
              <a:t>Jalsa</a:t>
            </a:r>
            <a:r>
              <a:rPr lang="en-GB" b="1" u="sng" dirty="0" smtClean="0"/>
              <a:t> </a:t>
            </a:r>
            <a:r>
              <a:rPr lang="en-GB" b="1" u="sng" dirty="0" err="1" smtClean="0"/>
              <a:t>Salana</a:t>
            </a:r>
            <a:r>
              <a:rPr lang="en-GB" b="1" u="sng" dirty="0" smtClean="0"/>
              <a:t> </a:t>
            </a:r>
            <a:r>
              <a:rPr lang="en-GB" b="1" u="sng" dirty="0" err="1" smtClean="0"/>
              <a:t>Qadian</a:t>
            </a:r>
            <a:endParaRPr lang="en-US" b="1" u="sng" dirty="0" smtClean="0"/>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Divine Foundation</a:t>
            </a:r>
            <a:endParaRPr lang="en-US" b="1" u="sng" dirty="0" smtClean="0">
              <a:solidFill>
                <a:schemeClr val="tx1"/>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u="sng" dirty="0" smtClean="0">
                <a:solidFill>
                  <a:schemeClr val="tx1"/>
                </a:solidFill>
                <a:latin typeface="Calibri" pitchFamily="34" charset="0"/>
              </a:rPr>
              <a:t>A revolutionary change</a:t>
            </a: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rPr>
              <a:t>become the inheritors of the prayers</a:t>
            </a: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rPr>
              <a:t>Promised Messiah (as) Desires</a:t>
            </a:r>
            <a:endParaRPr lang="en-US" b="1" u="sng" dirty="0" smtClean="0">
              <a:solidFill>
                <a:schemeClr val="tx1"/>
              </a:solidFill>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Prayers</a:t>
            </a: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a:solidFill>
                <a:schemeClr val="bg1">
                  <a:lumMod val="50000"/>
                </a:schemeClr>
              </a:solidFill>
            </a:endParaRPr>
          </a:p>
        </p:txBody>
      </p:sp>
      <p:sp>
        <p:nvSpPr>
          <p:cNvPr id="10" name="Vertical Scroll 9"/>
          <p:cNvSpPr/>
          <p:nvPr/>
        </p:nvSpPr>
        <p:spPr>
          <a:xfrm>
            <a:off x="5105400" y="1371600"/>
            <a:ext cx="3810000" cy="5334000"/>
          </a:xfrm>
          <a:prstGeom prst="verticalScroll">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t>Only </a:t>
            </a:r>
            <a:r>
              <a:rPr lang="en-US" b="1" u="sng" dirty="0" smtClean="0"/>
              <a:t>those should be considered to be members of our </a:t>
            </a:r>
            <a:r>
              <a:rPr lang="en-US" b="1" u="sng" dirty="0" err="1" smtClean="0"/>
              <a:t>Jama’at</a:t>
            </a:r>
            <a:r>
              <a:rPr lang="en-US" b="1" u="sng" dirty="0" smtClean="0"/>
              <a:t> who, in accord with their oath of allegiance [</a:t>
            </a:r>
            <a:r>
              <a:rPr lang="en-US" b="1" u="sng" dirty="0" err="1" smtClean="0"/>
              <a:t>bai’at</a:t>
            </a:r>
            <a:r>
              <a:rPr lang="en-US" b="1" u="sng" dirty="0" smtClean="0"/>
              <a:t>] truly give precedence to the faith over all worldly matters</a:t>
            </a:r>
            <a:r>
              <a:rPr lang="en-US" dirty="0" smtClean="0"/>
              <a:t>.  When a person, keeping in mind this oath, moves towards God, then Allah, the Exalted, bestows upon him </a:t>
            </a:r>
            <a:r>
              <a:rPr lang="en-US" dirty="0" smtClean="0"/>
              <a:t>strength….</a:t>
            </a:r>
            <a:r>
              <a:rPr lang="en-US" dirty="0" smtClean="0"/>
              <a:t> </a:t>
            </a:r>
          </a:p>
          <a:p>
            <a:pPr algn="ct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914400" y="4883176"/>
            <a:ext cx="7315200" cy="82800"/>
            <a:chOff x="0" y="6290850"/>
            <a:chExt cx="7315200" cy="82800"/>
          </a:xfrm>
        </p:grpSpPr>
        <p:sp>
          <p:nvSpPr>
            <p:cNvPr id="11" name="Rectangle 10"/>
            <p:cNvSpPr/>
            <p:nvPr/>
          </p:nvSpPr>
          <p:spPr>
            <a:xfrm>
              <a:off x="0" y="6290850"/>
              <a:ext cx="7315200" cy="828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ctangle 11"/>
            <p:cNvSpPr/>
            <p:nvPr/>
          </p:nvSpPr>
          <p:spPr>
            <a:xfrm>
              <a:off x="0" y="6290850"/>
              <a:ext cx="7315200" cy="828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32258" tIns="17780" rIns="99568" bIns="17780" numCol="1" spcCol="1270" anchor="t" anchorCtr="0">
              <a:noAutofit/>
            </a:bodyPr>
            <a:lstStyle/>
            <a:p>
              <a:pPr marL="114300" lvl="1" indent="-114300" algn="ctr" defTabSz="622300">
                <a:lnSpc>
                  <a:spcPct val="90000"/>
                </a:lnSpc>
                <a:spcBef>
                  <a:spcPct val="0"/>
                </a:spcBef>
                <a:spcAft>
                  <a:spcPct val="20000"/>
                </a:spcAft>
                <a:buChar char="••"/>
              </a:pPr>
              <a:endParaRPr lang="en-US" sz="1400" kern="1200" dirty="0"/>
            </a:p>
          </p:txBody>
        </p:sp>
      </p:grpSp>
      <p:sp>
        <p:nvSpPr>
          <p:cNvPr id="26" name="Rounded Rectangle 4"/>
          <p:cNvSpPr/>
          <p:nvPr/>
        </p:nvSpPr>
        <p:spPr>
          <a:xfrm>
            <a:off x="2057400" y="152400"/>
            <a:ext cx="6570088" cy="381000"/>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38100" tIns="38100" rIns="38100" bIns="38100" numCol="1" spcCol="1270" anchor="ctr" anchorCtr="0">
            <a:noAutofit/>
          </a:bodyPr>
          <a:lstStyle/>
          <a:p>
            <a:pPr algn="ctr"/>
            <a:r>
              <a:rPr lang="en-US" sz="2000" b="1" dirty="0" smtClean="0"/>
              <a:t>What the Promised Messiah (as) desires from us</a:t>
            </a:r>
            <a:endParaRPr lang="en-US" sz="2000" b="1" dirty="0"/>
          </a:p>
        </p:txBody>
      </p:sp>
      <p:sp>
        <p:nvSpPr>
          <p:cNvPr id="28" name="TextBox 27"/>
          <p:cNvSpPr txBox="1"/>
          <p:nvPr/>
        </p:nvSpPr>
        <p:spPr>
          <a:xfrm>
            <a:off x="26565" y="6611779"/>
            <a:ext cx="1710726"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defRPr/>
            </a:pPr>
            <a:r>
              <a:rPr lang="en-GB" sz="1000" dirty="0" smtClean="0">
                <a:latin typeface="Ravie" pitchFamily="82" charset="0"/>
              </a:rPr>
              <a:t>26 December 2014</a:t>
            </a:r>
            <a:endParaRPr lang="en-GB" sz="1000" dirty="0">
              <a:latin typeface="Ravie" pitchFamily="82" charset="0"/>
            </a:endParaRPr>
          </a:p>
        </p:txBody>
      </p:sp>
      <p:sp>
        <p:nvSpPr>
          <p:cNvPr id="17" name="Vertical Scroll 16"/>
          <p:cNvSpPr/>
          <p:nvPr/>
        </p:nvSpPr>
        <p:spPr>
          <a:xfrm>
            <a:off x="1600200" y="990600"/>
            <a:ext cx="4038600" cy="5410200"/>
          </a:xfrm>
          <a:prstGeom prst="verticalScroll">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“that our </a:t>
            </a:r>
            <a:r>
              <a:rPr lang="en-US" dirty="0" err="1" smtClean="0"/>
              <a:t>Jama’at</a:t>
            </a:r>
            <a:r>
              <a:rPr lang="en-US" dirty="0" smtClean="0"/>
              <a:t> should be such as should not content themselves with mere words but they should be such as </a:t>
            </a:r>
            <a:r>
              <a:rPr lang="en-US" dirty="0" err="1" smtClean="0"/>
              <a:t>fulfil</a:t>
            </a:r>
            <a:r>
              <a:rPr lang="en-US" dirty="0" smtClean="0"/>
              <a:t> the true intent and purpose of the </a:t>
            </a:r>
            <a:r>
              <a:rPr lang="en-US" dirty="0" err="1" smtClean="0"/>
              <a:t>bai’at</a:t>
            </a:r>
            <a:r>
              <a:rPr lang="en-US" dirty="0" smtClean="0"/>
              <a:t>.  </a:t>
            </a:r>
            <a:r>
              <a:rPr lang="en-US" b="1" u="sng" dirty="0" smtClean="0"/>
              <a:t>A true internal change should be brought about.  You cannot please Allah, the Exalted, by just gaining an understanding of the arguments.  If there is no internal change then there is no difference between you and the others.” </a:t>
            </a:r>
            <a:endParaRPr lang="en-US" b="1" u="sng" dirty="0"/>
          </a:p>
        </p:txBody>
      </p:sp>
      <p:sp>
        <p:nvSpPr>
          <p:cNvPr id="13" name="Rectangle 12"/>
          <p:cNvSpPr/>
          <p:nvPr/>
        </p:nvSpPr>
        <p:spPr>
          <a:xfrm>
            <a:off x="0" y="-12700"/>
            <a:ext cx="1752600" cy="5880100"/>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endParaRPr lang="en-US" sz="1600" b="1" dirty="0" smtClean="0">
              <a:solidFill>
                <a:schemeClr val="bg1">
                  <a:lumMod val="50000"/>
                </a:schemeClr>
              </a:solidFill>
            </a:endParaRPr>
          </a:p>
          <a:p>
            <a:pPr lvl="0" algn="ctr"/>
            <a:r>
              <a:rPr lang="en-GB" b="1" u="sng" dirty="0" err="1" smtClean="0"/>
              <a:t>Jalsa</a:t>
            </a:r>
            <a:r>
              <a:rPr lang="en-GB" b="1" u="sng" dirty="0" smtClean="0"/>
              <a:t> </a:t>
            </a:r>
            <a:r>
              <a:rPr lang="en-GB" b="1" u="sng" dirty="0" err="1" smtClean="0"/>
              <a:t>Salana</a:t>
            </a:r>
            <a:r>
              <a:rPr lang="en-GB" b="1" u="sng" dirty="0" smtClean="0"/>
              <a:t> </a:t>
            </a:r>
            <a:r>
              <a:rPr lang="en-GB" b="1" u="sng" dirty="0" err="1" smtClean="0"/>
              <a:t>Qadian</a:t>
            </a:r>
            <a:endParaRPr lang="en-US" b="1" u="sng" dirty="0" smtClean="0"/>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Divine Foundation</a:t>
            </a:r>
            <a:endParaRPr lang="en-US" b="1" u="sng" dirty="0" smtClean="0">
              <a:solidFill>
                <a:schemeClr val="tx1"/>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u="sng" dirty="0" smtClean="0">
                <a:solidFill>
                  <a:schemeClr val="tx1"/>
                </a:solidFill>
                <a:latin typeface="Calibri" pitchFamily="34" charset="0"/>
              </a:rPr>
              <a:t>A revolutionary change</a:t>
            </a: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rPr>
              <a:t>become the inheritors of the prayers</a:t>
            </a: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rPr>
              <a:t>Promised Messiah (as) Desires</a:t>
            </a:r>
            <a:endParaRPr lang="en-US" b="1" u="sng" dirty="0" smtClean="0">
              <a:solidFill>
                <a:schemeClr val="tx1"/>
              </a:solidFill>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Prayers</a:t>
            </a: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a:solidFill>
                <a:schemeClr val="bg1">
                  <a:lumMod val="50000"/>
                </a:schemeClr>
              </a:solidFill>
            </a:endParaRPr>
          </a:p>
        </p:txBody>
      </p:sp>
      <p:sp>
        <p:nvSpPr>
          <p:cNvPr id="10" name="Vertical Scroll 9"/>
          <p:cNvSpPr/>
          <p:nvPr/>
        </p:nvSpPr>
        <p:spPr>
          <a:xfrm>
            <a:off x="5334000" y="1295400"/>
            <a:ext cx="3657600" cy="4953000"/>
          </a:xfrm>
          <a:prstGeom prst="verticalScroll">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t>“you must make an effort to bring about changes within yourselves.  Pray to God in your </a:t>
            </a:r>
            <a:r>
              <a:rPr lang="en-US" b="1" u="sng" dirty="0" err="1" smtClean="0"/>
              <a:t>Salat</a:t>
            </a:r>
            <a:r>
              <a:rPr lang="en-US" b="1" u="sng" dirty="0" smtClean="0"/>
              <a:t>.  Join the ranks of those who strive in Allah’s way, by giving charity and in every other way as is said: And </a:t>
            </a:r>
            <a:r>
              <a:rPr lang="en-US" b="1" i="1" u="sng" dirty="0" smtClean="0"/>
              <a:t>as for </a:t>
            </a:r>
            <a:r>
              <a:rPr lang="en-US" b="1" u="sng" dirty="0" smtClean="0"/>
              <a:t>those who strive in Our path </a:t>
            </a:r>
            <a:r>
              <a:rPr lang="en-US" b="1" u="sng" dirty="0" smtClean="0">
                <a:hlinkClick r:id="rId3"/>
              </a:rPr>
              <a:t>(29:70)</a:t>
            </a:r>
            <a:endParaRPr lang="en-US" b="1" u="sng"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2057400" y="762000"/>
          <a:ext cx="69342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4"/>
          <p:cNvSpPr/>
          <p:nvPr/>
        </p:nvSpPr>
        <p:spPr>
          <a:xfrm>
            <a:off x="1828800" y="1"/>
            <a:ext cx="7162800" cy="685799"/>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2000" u="sng" dirty="0" smtClean="0"/>
              <a:t>In </a:t>
            </a:r>
            <a:r>
              <a:rPr lang="en-US" sz="2000" u="sng" dirty="0" smtClean="0"/>
              <a:t>order to please Allah, the Exalted, and in order to absorb His love we need to make progress in our deeds and actions. </a:t>
            </a:r>
            <a:endParaRPr lang="en-US" sz="2000" b="1" u="sng" kern="1200" dirty="0">
              <a:solidFill>
                <a:schemeClr val="bg1"/>
              </a:solidFill>
            </a:endParaRPr>
          </a:p>
        </p:txBody>
      </p:sp>
      <p:sp>
        <p:nvSpPr>
          <p:cNvPr id="13" name="TextBox 12"/>
          <p:cNvSpPr txBox="1"/>
          <p:nvPr/>
        </p:nvSpPr>
        <p:spPr>
          <a:xfrm>
            <a:off x="0" y="6400800"/>
            <a:ext cx="1710725"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26 December 2014</a:t>
            </a:r>
            <a:endParaRPr lang="en-GB" sz="1000" dirty="0">
              <a:latin typeface="Ravie" pitchFamily="82" charset="0"/>
            </a:endParaRPr>
          </a:p>
        </p:txBody>
      </p:sp>
      <p:sp>
        <p:nvSpPr>
          <p:cNvPr id="10" name="Rectangle 9"/>
          <p:cNvSpPr/>
          <p:nvPr/>
        </p:nvSpPr>
        <p:spPr>
          <a:xfrm>
            <a:off x="0" y="-12700"/>
            <a:ext cx="1752600" cy="5880100"/>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endParaRPr lang="en-US" sz="1600" b="1" dirty="0" smtClean="0">
              <a:solidFill>
                <a:schemeClr val="bg1">
                  <a:lumMod val="50000"/>
                </a:schemeClr>
              </a:solidFill>
            </a:endParaRPr>
          </a:p>
          <a:p>
            <a:pPr lvl="0" algn="ctr"/>
            <a:r>
              <a:rPr lang="en-GB" b="1" u="sng" dirty="0" err="1" smtClean="0"/>
              <a:t>Jalsa</a:t>
            </a:r>
            <a:r>
              <a:rPr lang="en-GB" b="1" u="sng" dirty="0" smtClean="0"/>
              <a:t> </a:t>
            </a:r>
            <a:r>
              <a:rPr lang="en-GB" b="1" u="sng" dirty="0" err="1" smtClean="0"/>
              <a:t>Salana</a:t>
            </a:r>
            <a:r>
              <a:rPr lang="en-GB" b="1" u="sng" dirty="0" smtClean="0"/>
              <a:t> </a:t>
            </a:r>
            <a:r>
              <a:rPr lang="en-GB" b="1" u="sng" dirty="0" err="1" smtClean="0"/>
              <a:t>Qadian</a:t>
            </a:r>
            <a:endParaRPr lang="en-US" b="1" u="sng" dirty="0" smtClean="0"/>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Divine Foundation</a:t>
            </a: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A revolutionary change</a:t>
            </a: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rPr>
              <a:t>become the inheritors of the prayers</a:t>
            </a:r>
            <a:endParaRPr lang="en-US" b="1" u="sng" dirty="0" smtClean="0">
              <a:solidFill>
                <a:schemeClr val="tx1"/>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rPr>
              <a:t>Promised Messiah (as) Desires</a:t>
            </a:r>
            <a:endParaRPr lang="en-US" b="1" dirty="0" smtClean="0">
              <a:solidFill>
                <a:schemeClr val="bg1">
                  <a:lumMod val="50000"/>
                </a:schemeClr>
              </a:solidFill>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Prayers</a:t>
            </a: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52400" y="6477000"/>
            <a:ext cx="1710725"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26 December 2014</a:t>
            </a:r>
            <a:endParaRPr lang="en-GB" sz="1000" dirty="0">
              <a:latin typeface="Ravie" pitchFamily="82" charset="0"/>
            </a:endParaRPr>
          </a:p>
        </p:txBody>
      </p:sp>
      <p:sp>
        <p:nvSpPr>
          <p:cNvPr id="10" name="Rectangle 9"/>
          <p:cNvSpPr/>
          <p:nvPr/>
        </p:nvSpPr>
        <p:spPr>
          <a:xfrm>
            <a:off x="0" y="-12700"/>
            <a:ext cx="1752600" cy="5880100"/>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endParaRPr lang="en-US" sz="1600" b="1" dirty="0" smtClean="0">
              <a:solidFill>
                <a:schemeClr val="bg1">
                  <a:lumMod val="50000"/>
                </a:schemeClr>
              </a:solidFill>
            </a:endParaRPr>
          </a:p>
          <a:p>
            <a:pPr lvl="0" algn="ctr"/>
            <a:r>
              <a:rPr lang="en-GB" b="1" u="sng" dirty="0" err="1" smtClean="0"/>
              <a:t>Jalsa</a:t>
            </a:r>
            <a:r>
              <a:rPr lang="en-GB" b="1" u="sng" dirty="0" smtClean="0"/>
              <a:t> </a:t>
            </a:r>
            <a:r>
              <a:rPr lang="en-GB" b="1" u="sng" dirty="0" err="1" smtClean="0"/>
              <a:t>Salana</a:t>
            </a:r>
            <a:r>
              <a:rPr lang="en-GB" b="1" u="sng" dirty="0" smtClean="0"/>
              <a:t> </a:t>
            </a:r>
            <a:r>
              <a:rPr lang="en-GB" b="1" u="sng" dirty="0" err="1" smtClean="0"/>
              <a:t>Qadian</a:t>
            </a:r>
            <a:endParaRPr lang="en-US" b="1" u="sng" dirty="0" smtClean="0"/>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Divine Foundation</a:t>
            </a: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A revolutionary change</a:t>
            </a: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rPr>
              <a:t>become the inheritors of the prayers</a:t>
            </a: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rPr>
              <a:t>Promised Messiah (as) Desires</a:t>
            </a:r>
            <a:endParaRPr lang="en-US" b="1" u="sng" dirty="0" smtClean="0">
              <a:solidFill>
                <a:schemeClr val="tx1"/>
              </a:solidFill>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Prayers</a:t>
            </a: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a:solidFill>
                <a:schemeClr val="bg1">
                  <a:lumMod val="50000"/>
                </a:schemeClr>
              </a:solidFill>
            </a:endParaRPr>
          </a:p>
        </p:txBody>
      </p:sp>
      <p:graphicFrame>
        <p:nvGraphicFramePr>
          <p:cNvPr id="8" name="Diagram 7"/>
          <p:cNvGraphicFramePr/>
          <p:nvPr/>
        </p:nvGraphicFramePr>
        <p:xfrm>
          <a:off x="1752600" y="228600"/>
          <a:ext cx="73914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91000" y="6400800"/>
            <a:ext cx="1710725"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26 December 2014</a:t>
            </a:r>
            <a:endParaRPr lang="en-GB" sz="1000" dirty="0">
              <a:latin typeface="Ravie" pitchFamily="82" charset="0"/>
            </a:endParaRPr>
          </a:p>
        </p:txBody>
      </p:sp>
      <p:sp>
        <p:nvSpPr>
          <p:cNvPr id="6" name="Rectangle 5"/>
          <p:cNvSpPr/>
          <p:nvPr/>
        </p:nvSpPr>
        <p:spPr>
          <a:xfrm>
            <a:off x="0" y="-12700"/>
            <a:ext cx="1752600" cy="5880100"/>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endParaRPr lang="en-US" sz="1600" b="1" dirty="0" smtClean="0">
              <a:solidFill>
                <a:schemeClr val="bg1">
                  <a:lumMod val="50000"/>
                </a:schemeClr>
              </a:solidFill>
            </a:endParaRPr>
          </a:p>
          <a:p>
            <a:pPr lvl="0" algn="ctr"/>
            <a:r>
              <a:rPr lang="en-GB" b="1" u="sng" dirty="0" err="1" smtClean="0"/>
              <a:t>Jalsa</a:t>
            </a:r>
            <a:r>
              <a:rPr lang="en-GB" b="1" u="sng" dirty="0" smtClean="0"/>
              <a:t> </a:t>
            </a:r>
            <a:r>
              <a:rPr lang="en-GB" b="1" u="sng" dirty="0" err="1" smtClean="0"/>
              <a:t>Salana</a:t>
            </a:r>
            <a:r>
              <a:rPr lang="en-GB" b="1" u="sng" dirty="0" smtClean="0"/>
              <a:t> </a:t>
            </a:r>
            <a:r>
              <a:rPr lang="en-GB" b="1" u="sng" dirty="0" err="1" smtClean="0"/>
              <a:t>Qadian</a:t>
            </a:r>
            <a:endParaRPr lang="en-US" b="1" u="sng" dirty="0" smtClean="0"/>
          </a:p>
          <a:p>
            <a:pPr algn="ctr">
              <a:defRPr/>
            </a:pPr>
            <a:endParaRPr lang="en-US" b="1" u="sng" dirty="0" smtClean="0">
              <a:solidFill>
                <a:schemeClr val="tx1"/>
              </a:solidFill>
              <a:latin typeface="Calibri" pitchFamily="34" charset="0"/>
            </a:endParaRPr>
          </a:p>
          <a:p>
            <a:pPr algn="ctr">
              <a:defRPr/>
            </a:pPr>
            <a:r>
              <a:rPr lang="en-US" b="1" dirty="0" smtClean="0">
                <a:solidFill>
                  <a:schemeClr val="bg1">
                    <a:lumMod val="50000"/>
                  </a:schemeClr>
                </a:solidFill>
                <a:latin typeface="Calibri" pitchFamily="34" charset="0"/>
              </a:rPr>
              <a:t>Divine Foundation</a:t>
            </a: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A revolutionary change</a:t>
            </a: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rPr>
              <a:t>become the inheritors of the prayers</a:t>
            </a: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rPr>
              <a:t>Promised Messiah (as) Desires</a:t>
            </a:r>
            <a:endParaRPr lang="en-US" b="1" dirty="0" smtClean="0">
              <a:solidFill>
                <a:schemeClr val="bg1">
                  <a:lumMod val="50000"/>
                </a:schemeClr>
              </a:solidFill>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Prayers</a:t>
            </a: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a:solidFill>
                <a:schemeClr val="bg1">
                  <a:lumMod val="50000"/>
                </a:schemeClr>
              </a:solidFill>
            </a:endParaRPr>
          </a:p>
        </p:txBody>
      </p:sp>
      <p:sp>
        <p:nvSpPr>
          <p:cNvPr id="10" name="Rectangle 9"/>
          <p:cNvSpPr/>
          <p:nvPr/>
        </p:nvSpPr>
        <p:spPr>
          <a:xfrm>
            <a:off x="1981200" y="0"/>
            <a:ext cx="6858000" cy="707886"/>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2000" b="1" dirty="0" smtClean="0"/>
              <a:t>The second thing that </a:t>
            </a:r>
            <a:r>
              <a:rPr lang="en-US" sz="2000" b="1" dirty="0" err="1" smtClean="0"/>
              <a:t>Huzoor</a:t>
            </a:r>
            <a:r>
              <a:rPr lang="en-US" sz="2000" b="1" dirty="0" smtClean="0"/>
              <a:t> reminded to all </a:t>
            </a:r>
            <a:r>
              <a:rPr lang="en-US" sz="2000" b="1" dirty="0" smtClean="0"/>
              <a:t>those </a:t>
            </a:r>
            <a:r>
              <a:rPr lang="en-US" sz="2000" b="1" dirty="0" smtClean="0"/>
              <a:t>attending </a:t>
            </a:r>
            <a:r>
              <a:rPr lang="en-US" sz="2000" b="1" dirty="0" smtClean="0"/>
              <a:t>the </a:t>
            </a:r>
            <a:r>
              <a:rPr lang="en-US" sz="2000" b="1" dirty="0" err="1" smtClean="0"/>
              <a:t>Jalsa</a:t>
            </a:r>
            <a:r>
              <a:rPr lang="en-US" sz="2000" b="1" dirty="0" smtClean="0"/>
              <a:t> in </a:t>
            </a:r>
            <a:r>
              <a:rPr lang="en-US" sz="2000" b="1" dirty="0" err="1" smtClean="0"/>
              <a:t>Qadian</a:t>
            </a:r>
            <a:endParaRPr lang="en-US" sz="2000" b="1" dirty="0"/>
          </a:p>
        </p:txBody>
      </p:sp>
      <p:graphicFrame>
        <p:nvGraphicFramePr>
          <p:cNvPr id="9" name="Diagram 8"/>
          <p:cNvGraphicFramePr/>
          <p:nvPr/>
        </p:nvGraphicFramePr>
        <p:xfrm>
          <a:off x="1752600" y="990600"/>
          <a:ext cx="7239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4267200" y="3719900"/>
            <a:ext cx="2209800" cy="203132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algn="ctr"/>
            <a:r>
              <a:rPr lang="en-US" dirty="0" smtClean="0"/>
              <a:t>The </a:t>
            </a:r>
            <a:r>
              <a:rPr lang="en-US" dirty="0" err="1" smtClean="0"/>
              <a:t>Jama’ats</a:t>
            </a:r>
            <a:r>
              <a:rPr lang="en-US" dirty="0" smtClean="0"/>
              <a:t> also should inform all attendees of the conditions before they leave and </a:t>
            </a:r>
            <a:r>
              <a:rPr lang="en-US" u="sng" dirty="0" smtClean="0"/>
              <a:t>insure that they go there prepared.</a:t>
            </a:r>
            <a:endParaRPr lang="en-US" u="sng" dirty="0"/>
          </a:p>
        </p:txBody>
      </p:sp>
      <p:sp>
        <p:nvSpPr>
          <p:cNvPr id="24" name="Rectangle 23"/>
          <p:cNvSpPr/>
          <p:nvPr/>
        </p:nvSpPr>
        <p:spPr>
          <a:xfrm>
            <a:off x="4267200" y="1676400"/>
            <a:ext cx="2209800" cy="1477328"/>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b="1" u="sng" dirty="0" smtClean="0"/>
              <a:t>Everyone should </a:t>
            </a:r>
            <a:r>
              <a:rPr lang="en-US" b="1" u="sng" dirty="0" smtClean="0"/>
              <a:t>be </a:t>
            </a:r>
            <a:r>
              <a:rPr lang="en-US" b="1" u="sng" dirty="0" smtClean="0"/>
              <a:t>content with whatever is made available and render thanks to Allah. </a:t>
            </a:r>
            <a:endParaRPr lang="en-US" b="1" u="sng" dirty="0"/>
          </a:p>
        </p:txBody>
      </p:sp>
      <p:sp>
        <p:nvSpPr>
          <p:cNvPr id="25" name="TextBox 24"/>
          <p:cNvSpPr txBox="1"/>
          <p:nvPr/>
        </p:nvSpPr>
        <p:spPr>
          <a:xfrm>
            <a:off x="0" y="6324600"/>
            <a:ext cx="1710725"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26 December 2014</a:t>
            </a:r>
            <a:endParaRPr lang="en-GB" sz="1000" dirty="0">
              <a:latin typeface="Ravie" pitchFamily="82" charset="0"/>
            </a:endParaRPr>
          </a:p>
        </p:txBody>
      </p:sp>
      <p:sp>
        <p:nvSpPr>
          <p:cNvPr id="26" name="Rectangle 25"/>
          <p:cNvSpPr/>
          <p:nvPr/>
        </p:nvSpPr>
        <p:spPr>
          <a:xfrm>
            <a:off x="1905000" y="1219200"/>
            <a:ext cx="2209800" cy="203132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u="sng" dirty="0" err="1" smtClean="0"/>
              <a:t>Jama’ats</a:t>
            </a:r>
            <a:r>
              <a:rPr lang="en-US" u="sng" dirty="0" smtClean="0"/>
              <a:t> should insure that they provide the things that are sought in a timely manner.</a:t>
            </a:r>
            <a:r>
              <a:rPr lang="en-US" dirty="0" smtClean="0"/>
              <a:t>  This is the responsibility of the </a:t>
            </a:r>
            <a:r>
              <a:rPr lang="en-US" dirty="0" err="1" smtClean="0"/>
              <a:t>Ummara</a:t>
            </a:r>
            <a:r>
              <a:rPr lang="en-US" dirty="0" smtClean="0"/>
              <a:t>.</a:t>
            </a:r>
            <a:endParaRPr lang="en-US" u="sng" dirty="0"/>
          </a:p>
        </p:txBody>
      </p:sp>
      <p:sp>
        <p:nvSpPr>
          <p:cNvPr id="10" name="Rectangle 9"/>
          <p:cNvSpPr/>
          <p:nvPr/>
        </p:nvSpPr>
        <p:spPr>
          <a:xfrm>
            <a:off x="0" y="-12700"/>
            <a:ext cx="1752600" cy="5880100"/>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endParaRPr lang="en-US" sz="1600" b="1" dirty="0" smtClean="0">
              <a:solidFill>
                <a:schemeClr val="bg1">
                  <a:lumMod val="50000"/>
                </a:schemeClr>
              </a:solidFill>
            </a:endParaRPr>
          </a:p>
          <a:p>
            <a:pPr lvl="0" algn="ctr"/>
            <a:r>
              <a:rPr lang="en-GB" b="1" u="sng" dirty="0" err="1" smtClean="0"/>
              <a:t>Jalsa</a:t>
            </a:r>
            <a:r>
              <a:rPr lang="en-GB" b="1" u="sng" dirty="0" smtClean="0"/>
              <a:t> </a:t>
            </a:r>
            <a:r>
              <a:rPr lang="en-GB" b="1" u="sng" dirty="0" err="1" smtClean="0"/>
              <a:t>Salana</a:t>
            </a:r>
            <a:r>
              <a:rPr lang="en-GB" b="1" u="sng" dirty="0" smtClean="0"/>
              <a:t> </a:t>
            </a:r>
            <a:r>
              <a:rPr lang="en-GB" b="1" u="sng" dirty="0" err="1" smtClean="0"/>
              <a:t>Qadian</a:t>
            </a:r>
            <a:endParaRPr lang="en-US" b="1" u="sng" dirty="0" smtClean="0"/>
          </a:p>
          <a:p>
            <a:pPr algn="ctr">
              <a:defRPr/>
            </a:pPr>
            <a:endParaRPr lang="en-US" b="1" u="sng" dirty="0" smtClean="0">
              <a:solidFill>
                <a:schemeClr val="tx1"/>
              </a:solidFill>
              <a:latin typeface="Calibri" pitchFamily="34" charset="0"/>
            </a:endParaRPr>
          </a:p>
          <a:p>
            <a:pPr algn="ctr">
              <a:defRPr/>
            </a:pPr>
            <a:r>
              <a:rPr lang="en-US" b="1" dirty="0" smtClean="0">
                <a:solidFill>
                  <a:schemeClr val="bg1">
                    <a:lumMod val="50000"/>
                  </a:schemeClr>
                </a:solidFill>
                <a:latin typeface="Calibri" pitchFamily="34" charset="0"/>
              </a:rPr>
              <a:t>Divine Foundation</a:t>
            </a: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u="sng" dirty="0" smtClean="0">
                <a:solidFill>
                  <a:schemeClr val="tx1"/>
                </a:solidFill>
                <a:latin typeface="Calibri" pitchFamily="34" charset="0"/>
              </a:rPr>
              <a:t>A revolutionary change</a:t>
            </a:r>
            <a:endParaRPr lang="en-US" b="1" u="sng" dirty="0" smtClean="0">
              <a:solidFill>
                <a:schemeClr val="tx1"/>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rPr>
              <a:t>become the inheritors of the prayers</a:t>
            </a: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rPr>
              <a:t>Promised Messiah (as) Desires</a:t>
            </a:r>
            <a:endParaRPr lang="en-US" b="1" dirty="0" smtClean="0">
              <a:solidFill>
                <a:schemeClr val="bg1">
                  <a:lumMod val="50000"/>
                </a:schemeClr>
              </a:solidFill>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Prayers</a:t>
            </a: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a:solidFill>
                <a:schemeClr val="bg1">
                  <a:lumMod val="50000"/>
                </a:schemeClr>
              </a:solidFill>
            </a:endParaRPr>
          </a:p>
        </p:txBody>
      </p:sp>
      <p:sp>
        <p:nvSpPr>
          <p:cNvPr id="7" name="Rectangle 6"/>
          <p:cNvSpPr/>
          <p:nvPr/>
        </p:nvSpPr>
        <p:spPr>
          <a:xfrm>
            <a:off x="2133600" y="228600"/>
            <a:ext cx="6629400" cy="646331"/>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b="1" dirty="0" smtClean="0"/>
              <a:t>The real purpose of these </a:t>
            </a:r>
            <a:r>
              <a:rPr lang="en-US" b="1" dirty="0" err="1" smtClean="0"/>
              <a:t>Jalsas</a:t>
            </a:r>
            <a:r>
              <a:rPr lang="en-US" b="1" dirty="0" smtClean="0"/>
              <a:t> is to benefit from the spiritual environment </a:t>
            </a:r>
            <a:endParaRPr lang="en-US" b="1" u="sng" dirty="0"/>
          </a:p>
        </p:txBody>
      </p:sp>
      <p:sp>
        <p:nvSpPr>
          <p:cNvPr id="9" name="Rectangle 8"/>
          <p:cNvSpPr/>
          <p:nvPr/>
        </p:nvSpPr>
        <p:spPr>
          <a:xfrm>
            <a:off x="6629400" y="1371600"/>
            <a:ext cx="2286000" cy="480131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dirty="0" smtClean="0"/>
              <a:t>Similarly some people make demands that they must be accommodated in a particular place or a particular guest house etc.  </a:t>
            </a:r>
            <a:r>
              <a:rPr lang="en-US" u="sng" dirty="0" smtClean="0"/>
              <a:t>The </a:t>
            </a:r>
            <a:r>
              <a:rPr lang="en-US" u="sng" dirty="0" smtClean="0"/>
              <a:t>arrangements are made for the 16,000 or so attendees and it is a good arrangement </a:t>
            </a:r>
            <a:r>
              <a:rPr lang="en-US" dirty="0" smtClean="0"/>
              <a:t>that is made for them but </a:t>
            </a:r>
            <a:r>
              <a:rPr lang="en-US" u="sng" dirty="0" smtClean="0"/>
              <a:t>to </a:t>
            </a:r>
            <a:r>
              <a:rPr lang="en-US" u="sng" dirty="0" smtClean="0"/>
              <a:t>come to the </a:t>
            </a:r>
            <a:r>
              <a:rPr lang="en-US" u="sng" dirty="0" err="1" smtClean="0"/>
              <a:t>Jalsa</a:t>
            </a:r>
            <a:r>
              <a:rPr lang="en-US" u="sng" dirty="0" smtClean="0"/>
              <a:t> and benefit from it some pain and difficulty will have to be suffered. </a:t>
            </a:r>
            <a:endParaRPr lang="en-US" sz="1400" u="sng" dirty="0" smtClean="0"/>
          </a:p>
        </p:txBody>
      </p:sp>
      <p:sp>
        <p:nvSpPr>
          <p:cNvPr id="11" name="Rectangle 10"/>
          <p:cNvSpPr/>
          <p:nvPr/>
        </p:nvSpPr>
        <p:spPr>
          <a:xfrm>
            <a:off x="1905000" y="3429000"/>
            <a:ext cx="2209800" cy="32766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Everyone who joins this </a:t>
            </a:r>
            <a:r>
              <a:rPr lang="en-US" dirty="0" err="1" smtClean="0"/>
              <a:t>Jalsa</a:t>
            </a:r>
            <a:r>
              <a:rPr lang="en-US" dirty="0" smtClean="0"/>
              <a:t> instead of looking for these comforts </a:t>
            </a:r>
            <a:r>
              <a:rPr lang="en-US" b="1" u="sng" dirty="0" smtClean="0"/>
              <a:t>should try and immerse himself in the spiritual environment that exists there and spend their time in prayers</a:t>
            </a:r>
            <a:endParaRPr lang="en-US" b="1" u="sng"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67200" y="3581400"/>
            <a:ext cx="2286000" cy="2308324"/>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b="1" u="sng" dirty="0" smtClean="0"/>
              <a:t>Instead </a:t>
            </a:r>
            <a:r>
              <a:rPr lang="en-US" b="1" u="sng" dirty="0" smtClean="0"/>
              <a:t>of focusing on the worldly comforts search for those things and look to acquire those things that the Promised Messiah (as) desires from us</a:t>
            </a:r>
            <a:endParaRPr lang="en-US" b="1" u="sng" dirty="0"/>
          </a:p>
        </p:txBody>
      </p:sp>
      <p:sp>
        <p:nvSpPr>
          <p:cNvPr id="8" name="Rectangle 7"/>
          <p:cNvSpPr/>
          <p:nvPr/>
        </p:nvSpPr>
        <p:spPr>
          <a:xfrm>
            <a:off x="4267200" y="838200"/>
            <a:ext cx="2286000" cy="2585323"/>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endParaRPr lang="en-GB" dirty="0" smtClean="0">
              <a:solidFill>
                <a:schemeClr val="tx1"/>
              </a:solidFill>
            </a:endParaRPr>
          </a:p>
          <a:p>
            <a:pPr algn="ctr"/>
            <a:r>
              <a:rPr lang="en-US" dirty="0" smtClean="0"/>
              <a:t>Every year people see the signs of the better arrangements and as Allah had directed</a:t>
            </a:r>
            <a:r>
              <a:rPr lang="en-US" i="1" dirty="0" smtClean="0"/>
              <a:t> </a:t>
            </a:r>
            <a:r>
              <a:rPr lang="en-US" i="1" dirty="0" err="1" smtClean="0"/>
              <a:t>wasay</a:t>
            </a:r>
            <a:r>
              <a:rPr lang="en-US" i="1" dirty="0" smtClean="0"/>
              <a:t> </a:t>
            </a:r>
            <a:r>
              <a:rPr lang="en-US" i="1" dirty="0" err="1" smtClean="0"/>
              <a:t>makanaka</a:t>
            </a:r>
            <a:r>
              <a:rPr lang="en-US" i="1" dirty="0" smtClean="0"/>
              <a:t> </a:t>
            </a:r>
            <a:r>
              <a:rPr lang="en-US" u="sng" dirty="0" smtClean="0"/>
              <a:t>...arrangements for accommodation go on growing.</a:t>
            </a:r>
            <a:r>
              <a:rPr lang="en-US" dirty="0" smtClean="0"/>
              <a:t> </a:t>
            </a:r>
            <a:endParaRPr lang="en-US" sz="1400" dirty="0"/>
          </a:p>
        </p:txBody>
      </p:sp>
      <p:sp>
        <p:nvSpPr>
          <p:cNvPr id="11" name="TextBox 10"/>
          <p:cNvSpPr txBox="1"/>
          <p:nvPr/>
        </p:nvSpPr>
        <p:spPr>
          <a:xfrm>
            <a:off x="0" y="6400800"/>
            <a:ext cx="1710725"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26 December 2014</a:t>
            </a:r>
            <a:endParaRPr lang="en-GB" sz="1000" dirty="0">
              <a:latin typeface="Ravie" pitchFamily="82" charset="0"/>
            </a:endParaRPr>
          </a:p>
        </p:txBody>
      </p:sp>
      <p:sp>
        <p:nvSpPr>
          <p:cNvPr id="15" name="Rectangle 14"/>
          <p:cNvSpPr/>
          <p:nvPr/>
        </p:nvSpPr>
        <p:spPr>
          <a:xfrm>
            <a:off x="0" y="-12700"/>
            <a:ext cx="1752600" cy="5880100"/>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endParaRPr lang="en-US" sz="1600" b="1" dirty="0" smtClean="0">
              <a:solidFill>
                <a:schemeClr val="bg1">
                  <a:lumMod val="50000"/>
                </a:schemeClr>
              </a:solidFill>
            </a:endParaRPr>
          </a:p>
          <a:p>
            <a:pPr lvl="0" algn="ctr"/>
            <a:r>
              <a:rPr lang="en-GB" b="1" u="sng" dirty="0" err="1" smtClean="0"/>
              <a:t>Jalsa</a:t>
            </a:r>
            <a:r>
              <a:rPr lang="en-GB" b="1" u="sng" dirty="0" smtClean="0"/>
              <a:t> </a:t>
            </a:r>
            <a:r>
              <a:rPr lang="en-GB" b="1" u="sng" dirty="0" err="1" smtClean="0"/>
              <a:t>Salana</a:t>
            </a:r>
            <a:r>
              <a:rPr lang="en-GB" b="1" u="sng" dirty="0" smtClean="0"/>
              <a:t> </a:t>
            </a:r>
            <a:r>
              <a:rPr lang="en-GB" b="1" u="sng" dirty="0" err="1" smtClean="0"/>
              <a:t>Qadian</a:t>
            </a:r>
            <a:endParaRPr lang="en-US" b="1" u="sng" dirty="0" smtClean="0"/>
          </a:p>
          <a:p>
            <a:pPr algn="ctr">
              <a:defRPr/>
            </a:pPr>
            <a:endParaRPr lang="en-US" b="1" u="sng" dirty="0" smtClean="0">
              <a:solidFill>
                <a:schemeClr val="tx1"/>
              </a:solidFill>
              <a:latin typeface="Calibri" pitchFamily="34" charset="0"/>
            </a:endParaRPr>
          </a:p>
          <a:p>
            <a:pPr algn="ctr">
              <a:defRPr/>
            </a:pPr>
            <a:r>
              <a:rPr lang="en-US" b="1" dirty="0" smtClean="0">
                <a:solidFill>
                  <a:schemeClr val="bg1">
                    <a:lumMod val="50000"/>
                  </a:schemeClr>
                </a:solidFill>
                <a:latin typeface="Calibri" pitchFamily="34" charset="0"/>
              </a:rPr>
              <a:t>Divine Foundation</a:t>
            </a: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u="sng" dirty="0" smtClean="0">
                <a:solidFill>
                  <a:schemeClr val="tx1"/>
                </a:solidFill>
                <a:latin typeface="Calibri" pitchFamily="34" charset="0"/>
              </a:rPr>
              <a:t>A revolutionary change</a:t>
            </a: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rPr>
              <a:t>become the inheritors of the prayers</a:t>
            </a: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rPr>
              <a:t>Promised Messiah (as) Desires</a:t>
            </a:r>
            <a:endParaRPr lang="en-US" b="1" u="sng" dirty="0" smtClean="0">
              <a:solidFill>
                <a:schemeClr val="tx1"/>
              </a:solidFill>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Prayers</a:t>
            </a: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a:solidFill>
                <a:schemeClr val="bg1">
                  <a:lumMod val="50000"/>
                </a:schemeClr>
              </a:solidFill>
            </a:endParaRPr>
          </a:p>
        </p:txBody>
      </p:sp>
      <p:sp>
        <p:nvSpPr>
          <p:cNvPr id="10" name="TextBox 9"/>
          <p:cNvSpPr txBox="1"/>
          <p:nvPr/>
        </p:nvSpPr>
        <p:spPr>
          <a:xfrm>
            <a:off x="1905000" y="1066800"/>
            <a:ext cx="2286000" cy="452431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t>Those </a:t>
            </a:r>
            <a:r>
              <a:rPr lang="en-US" dirty="0" smtClean="0"/>
              <a:t>who are in the habit of making demands </a:t>
            </a:r>
            <a:r>
              <a:rPr lang="en-US" dirty="0" smtClean="0"/>
              <a:t>,even </a:t>
            </a:r>
            <a:r>
              <a:rPr lang="en-US" dirty="0" smtClean="0"/>
              <a:t>if they have to suffer difficulties they should still try and cooperate with the officers and those </a:t>
            </a:r>
            <a:r>
              <a:rPr lang="en-US" dirty="0" err="1" smtClean="0"/>
              <a:t>incharge</a:t>
            </a:r>
            <a:r>
              <a:rPr lang="en-US" dirty="0" smtClean="0"/>
              <a:t> of making the arrangements and they should try and see how by coming </a:t>
            </a:r>
            <a:r>
              <a:rPr lang="en-US" dirty="0" smtClean="0"/>
              <a:t>to the </a:t>
            </a:r>
            <a:r>
              <a:rPr lang="en-US" dirty="0" smtClean="0"/>
              <a:t>town of the Promised Messiah </a:t>
            </a:r>
            <a:r>
              <a:rPr lang="en-US" dirty="0" smtClean="0"/>
              <a:t>they can maximize </a:t>
            </a:r>
            <a:r>
              <a:rPr lang="en-US" dirty="0" smtClean="0"/>
              <a:t>the benefits they can gain.</a:t>
            </a:r>
            <a:endParaRPr lang="en-US" dirty="0"/>
          </a:p>
        </p:txBody>
      </p:sp>
      <p:sp>
        <p:nvSpPr>
          <p:cNvPr id="12" name="TextBox 11"/>
          <p:cNvSpPr txBox="1"/>
          <p:nvPr/>
        </p:nvSpPr>
        <p:spPr>
          <a:xfrm>
            <a:off x="6629400" y="762000"/>
            <a:ext cx="2362200" cy="557691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ctr" defTabSz="444500">
              <a:lnSpc>
                <a:spcPct val="90000"/>
              </a:lnSpc>
              <a:spcBef>
                <a:spcPct val="0"/>
              </a:spcBef>
              <a:spcAft>
                <a:spcPct val="35000"/>
              </a:spcAft>
            </a:pPr>
            <a:r>
              <a:rPr lang="en-US" dirty="0" smtClean="0"/>
              <a:t>All </a:t>
            </a:r>
            <a:r>
              <a:rPr lang="en-US" dirty="0" smtClean="0"/>
              <a:t>those who go there, except a few, are examples of sincerity and </a:t>
            </a:r>
            <a:r>
              <a:rPr lang="en-US" dirty="0" smtClean="0"/>
              <a:t>loyalty.</a:t>
            </a:r>
            <a:r>
              <a:rPr lang="en-US" dirty="0" smtClean="0"/>
              <a:t>  When they write, after having gone there, one sees an amazing </a:t>
            </a:r>
            <a:r>
              <a:rPr lang="en-US" dirty="0" smtClean="0"/>
              <a:t>and </a:t>
            </a:r>
            <a:r>
              <a:rPr lang="en-US" dirty="0" smtClean="0"/>
              <a:t>pleasing account of </a:t>
            </a:r>
            <a:r>
              <a:rPr lang="en-US" dirty="0" smtClean="0"/>
              <a:t>the </a:t>
            </a:r>
            <a:r>
              <a:rPr lang="en-US" dirty="0" smtClean="0"/>
              <a:t>experiences that Allah causes to grow among them, in them..</a:t>
            </a:r>
            <a:r>
              <a:rPr lang="en-US" b="1" u="sng" dirty="0" smtClean="0"/>
              <a:t>so I say to the earlier </a:t>
            </a:r>
            <a:r>
              <a:rPr lang="en-US" b="1" u="sng" dirty="0" err="1" smtClean="0"/>
              <a:t>Ahmadis</a:t>
            </a:r>
            <a:r>
              <a:rPr lang="en-US" b="1" u="sng" dirty="0" smtClean="0"/>
              <a:t> for whom I have some complaints, those upon whom materialism has had an overwhelming effect, I say to them that they should look at these newer </a:t>
            </a:r>
            <a:r>
              <a:rPr lang="en-US" b="1" u="sng" dirty="0" err="1" smtClean="0"/>
              <a:t>Ahmadis</a:t>
            </a:r>
            <a:r>
              <a:rPr lang="en-US" b="1" u="sng" dirty="0" smtClean="0"/>
              <a:t> and see their sincerity and loyalty.</a:t>
            </a:r>
            <a:endParaRPr lang="en-US" b="1" u="sng" dirty="0">
              <a:solidFill>
                <a:schemeClr val="bg1"/>
              </a:solidFill>
            </a:endParaRPr>
          </a:p>
        </p:txBody>
      </p:sp>
      <p:sp>
        <p:nvSpPr>
          <p:cNvPr id="9" name="Rectangle 8"/>
          <p:cNvSpPr/>
          <p:nvPr/>
        </p:nvSpPr>
        <p:spPr>
          <a:xfrm>
            <a:off x="2057400" y="0"/>
            <a:ext cx="6629400" cy="646331"/>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b="1" dirty="0" smtClean="0"/>
              <a:t>The real purpose of these </a:t>
            </a:r>
            <a:r>
              <a:rPr lang="en-US" b="1" dirty="0" err="1" smtClean="0"/>
              <a:t>Jalsas</a:t>
            </a:r>
            <a:r>
              <a:rPr lang="en-US" b="1" dirty="0" smtClean="0"/>
              <a:t> is to benefit from the spiritual environment </a:t>
            </a:r>
            <a:endParaRPr lang="en-US" b="1" u="sng"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GB" sz="6000" b="1" u="sng" dirty="0" smtClean="0">
                <a:solidFill>
                  <a:schemeClr val="accent6"/>
                </a:solidFill>
                <a:effectLst>
                  <a:outerShdw blurRad="38100" dist="38100" dir="2700000" algn="tl">
                    <a:srgbClr val="000000">
                      <a:alpha val="43137"/>
                    </a:srgbClr>
                  </a:outerShdw>
                </a:effectLst>
              </a:rPr>
              <a:t>Summary</a:t>
            </a:r>
            <a:endParaRPr lang="en-GB" sz="6000" b="1" u="sng" dirty="0">
              <a:solidFill>
                <a:schemeClr val="accent6"/>
              </a:solidFill>
              <a:effectLst>
                <a:outerShdw blurRad="38100" dist="38100" dir="2700000" algn="tl">
                  <a:srgbClr val="000000">
                    <a:alpha val="43137"/>
                  </a:srgbClr>
                </a:outerShdw>
              </a:effectLst>
            </a:endParaRPr>
          </a:p>
        </p:txBody>
      </p:sp>
      <p:graphicFrame>
        <p:nvGraphicFramePr>
          <p:cNvPr id="3" name="Diagram 2"/>
          <p:cNvGraphicFramePr/>
          <p:nvPr/>
        </p:nvGraphicFramePr>
        <p:xfrm>
          <a:off x="457200" y="14478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191000" y="6611779"/>
            <a:ext cx="1710725"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26 December 2014</a:t>
            </a:r>
            <a:endParaRPr lang="en-GB" sz="1000" dirty="0">
              <a:latin typeface="Ravie" pitchFamily="82"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6705600" y="3995678"/>
            <a:ext cx="2209800" cy="286232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algn="ctr"/>
            <a:r>
              <a:rPr lang="en-US" dirty="0" smtClean="0"/>
              <a:t>Also pray for </a:t>
            </a:r>
            <a:r>
              <a:rPr lang="en-US" dirty="0" smtClean="0"/>
              <a:t>the success of the </a:t>
            </a:r>
            <a:r>
              <a:rPr lang="en-US" dirty="0" err="1" smtClean="0"/>
              <a:t>Jalsa</a:t>
            </a:r>
            <a:r>
              <a:rPr lang="en-US" dirty="0" smtClean="0"/>
              <a:t> and for the evil of our enemies to turn back upon them.  Pray that we see the mission and purpose of the Promised Messiah (as) being fulfilled quickly.</a:t>
            </a:r>
            <a:endParaRPr lang="en-US" dirty="0"/>
          </a:p>
        </p:txBody>
      </p:sp>
      <p:sp>
        <p:nvSpPr>
          <p:cNvPr id="24" name="Rectangle 23"/>
          <p:cNvSpPr/>
          <p:nvPr/>
        </p:nvSpPr>
        <p:spPr>
          <a:xfrm>
            <a:off x="6705600" y="1600200"/>
            <a:ext cx="2209800" cy="2308324"/>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dirty="0" smtClean="0"/>
              <a:t>Pray for the </a:t>
            </a:r>
            <a:r>
              <a:rPr lang="en-US" dirty="0" err="1" smtClean="0"/>
              <a:t>Jama’at</a:t>
            </a:r>
            <a:r>
              <a:rPr lang="en-US" dirty="0" smtClean="0"/>
              <a:t>, for the </a:t>
            </a:r>
            <a:r>
              <a:rPr lang="en-US" dirty="0" err="1" smtClean="0"/>
              <a:t>Khalifa</a:t>
            </a:r>
            <a:r>
              <a:rPr lang="en-US" dirty="0" smtClean="0"/>
              <a:t> of the time, for one another - </a:t>
            </a:r>
            <a:r>
              <a:rPr lang="en-US" u="sng" dirty="0" smtClean="0"/>
              <a:t>these prayers of the participants will also be of great benefit to all of them.  Insha’Allah. </a:t>
            </a:r>
            <a:endParaRPr lang="en-US" u="sng" dirty="0"/>
          </a:p>
        </p:txBody>
      </p:sp>
      <p:sp>
        <p:nvSpPr>
          <p:cNvPr id="25" name="TextBox 24"/>
          <p:cNvSpPr txBox="1"/>
          <p:nvPr/>
        </p:nvSpPr>
        <p:spPr>
          <a:xfrm>
            <a:off x="0" y="6324600"/>
            <a:ext cx="1710725"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26 December 2014</a:t>
            </a:r>
            <a:endParaRPr lang="en-GB" sz="1000" dirty="0">
              <a:latin typeface="Ravie" pitchFamily="82" charset="0"/>
            </a:endParaRPr>
          </a:p>
        </p:txBody>
      </p:sp>
      <p:sp>
        <p:nvSpPr>
          <p:cNvPr id="26" name="Rectangle 25"/>
          <p:cNvSpPr/>
          <p:nvPr/>
        </p:nvSpPr>
        <p:spPr>
          <a:xfrm>
            <a:off x="4343400" y="609600"/>
            <a:ext cx="2209800" cy="286232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dirty="0" smtClean="0"/>
              <a:t>In these days especially while they pray for their own faith and they should also pray for the progress of the </a:t>
            </a:r>
            <a:r>
              <a:rPr lang="en-US" dirty="0" err="1" smtClean="0"/>
              <a:t>Jama’at</a:t>
            </a:r>
            <a:r>
              <a:rPr lang="en-US" dirty="0" smtClean="0"/>
              <a:t> and the strengthening of the links with </a:t>
            </a:r>
            <a:r>
              <a:rPr lang="en-US" dirty="0" err="1" smtClean="0"/>
              <a:t>Khilafat</a:t>
            </a:r>
            <a:r>
              <a:rPr lang="en-US" dirty="0" smtClean="0"/>
              <a:t> and the </a:t>
            </a:r>
            <a:r>
              <a:rPr lang="en-US" dirty="0" err="1" smtClean="0"/>
              <a:t>Jama’at</a:t>
            </a:r>
            <a:r>
              <a:rPr lang="en-US" dirty="0" smtClean="0"/>
              <a:t>. </a:t>
            </a:r>
            <a:endParaRPr lang="en-US" u="sng" dirty="0"/>
          </a:p>
        </p:txBody>
      </p:sp>
      <p:sp>
        <p:nvSpPr>
          <p:cNvPr id="10" name="Rectangle 9"/>
          <p:cNvSpPr/>
          <p:nvPr/>
        </p:nvSpPr>
        <p:spPr>
          <a:xfrm>
            <a:off x="0" y="-12700"/>
            <a:ext cx="1752600" cy="5880100"/>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endParaRPr lang="en-US" sz="1600" b="1" dirty="0" smtClean="0">
              <a:solidFill>
                <a:schemeClr val="bg1">
                  <a:lumMod val="50000"/>
                </a:schemeClr>
              </a:solidFill>
            </a:endParaRPr>
          </a:p>
          <a:p>
            <a:pPr lvl="0" algn="ctr"/>
            <a:r>
              <a:rPr lang="en-GB" b="1" u="sng" dirty="0" err="1" smtClean="0"/>
              <a:t>Jalsa</a:t>
            </a:r>
            <a:r>
              <a:rPr lang="en-GB" b="1" u="sng" dirty="0" smtClean="0"/>
              <a:t> </a:t>
            </a:r>
            <a:r>
              <a:rPr lang="en-GB" b="1" u="sng" dirty="0" err="1" smtClean="0"/>
              <a:t>Salana</a:t>
            </a:r>
            <a:r>
              <a:rPr lang="en-GB" b="1" u="sng" dirty="0" smtClean="0"/>
              <a:t> </a:t>
            </a:r>
            <a:r>
              <a:rPr lang="en-GB" b="1" u="sng" dirty="0" err="1" smtClean="0"/>
              <a:t>Qadian</a:t>
            </a:r>
            <a:endParaRPr lang="en-US" b="1" u="sng" dirty="0" smtClean="0"/>
          </a:p>
          <a:p>
            <a:pPr algn="ctr">
              <a:defRPr/>
            </a:pPr>
            <a:endParaRPr lang="en-US" b="1" u="sng" dirty="0" smtClean="0">
              <a:solidFill>
                <a:schemeClr val="tx1"/>
              </a:solidFill>
              <a:latin typeface="Calibri" pitchFamily="34" charset="0"/>
            </a:endParaRPr>
          </a:p>
          <a:p>
            <a:pPr algn="ctr">
              <a:defRPr/>
            </a:pPr>
            <a:r>
              <a:rPr lang="en-US" b="1" dirty="0" smtClean="0">
                <a:solidFill>
                  <a:schemeClr val="bg1">
                    <a:lumMod val="50000"/>
                  </a:schemeClr>
                </a:solidFill>
                <a:latin typeface="Calibri" pitchFamily="34" charset="0"/>
              </a:rPr>
              <a:t>Divine Foundation</a:t>
            </a: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u="sng" dirty="0" smtClean="0">
                <a:solidFill>
                  <a:schemeClr val="tx1"/>
                </a:solidFill>
                <a:latin typeface="Calibri" pitchFamily="34" charset="0"/>
              </a:rPr>
              <a:t>A revolutionary change</a:t>
            </a:r>
            <a:endParaRPr lang="en-US" b="1" u="sng" dirty="0" smtClean="0">
              <a:solidFill>
                <a:schemeClr val="tx1"/>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rPr>
              <a:t>become the inheritors of the prayers</a:t>
            </a: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rPr>
              <a:t>Promised Messiah (as) Desires</a:t>
            </a:r>
            <a:endParaRPr lang="en-US" b="1" dirty="0" smtClean="0">
              <a:solidFill>
                <a:schemeClr val="bg1">
                  <a:lumMod val="50000"/>
                </a:schemeClr>
              </a:solidFill>
            </a:endParaRPr>
          </a:p>
          <a:p>
            <a:pPr algn="ctr">
              <a:defRPr/>
            </a:pPr>
            <a:endParaRPr lang="en-US" b="1" dirty="0" smtClean="0">
              <a:solidFill>
                <a:schemeClr val="bg1">
                  <a:lumMod val="50000"/>
                </a:schemeClr>
              </a:solidFill>
              <a:latin typeface="Calibri" pitchFamily="34" charset="0"/>
            </a:endParaRPr>
          </a:p>
          <a:p>
            <a:pPr algn="ctr">
              <a:defRPr/>
            </a:pPr>
            <a:r>
              <a:rPr lang="en-US" b="1" u="sng" dirty="0" smtClean="0">
                <a:solidFill>
                  <a:schemeClr val="tx1"/>
                </a:solidFill>
                <a:latin typeface="Calibri" pitchFamily="34" charset="0"/>
              </a:rPr>
              <a:t>Prayers</a:t>
            </a:r>
            <a:endParaRPr lang="en-US" b="1" u="sng" dirty="0" smtClean="0">
              <a:solidFill>
                <a:schemeClr val="tx1"/>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a:solidFill>
                <a:schemeClr val="bg1">
                  <a:lumMod val="50000"/>
                </a:schemeClr>
              </a:solidFill>
            </a:endParaRPr>
          </a:p>
        </p:txBody>
      </p:sp>
      <p:sp>
        <p:nvSpPr>
          <p:cNvPr id="9" name="Rectangle 8"/>
          <p:cNvSpPr/>
          <p:nvPr/>
        </p:nvSpPr>
        <p:spPr>
          <a:xfrm>
            <a:off x="1828800" y="948690"/>
            <a:ext cx="2286000" cy="59093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u="sng" dirty="0" smtClean="0"/>
              <a:t>Spend your days and nights and mornings and evenings in the remembrance of Allah then alone will you be able to gain the benefits of participating in the </a:t>
            </a:r>
            <a:r>
              <a:rPr lang="en-US" u="sng" dirty="0" err="1" smtClean="0"/>
              <a:t>Jalsa</a:t>
            </a:r>
            <a:r>
              <a:rPr lang="en-US" dirty="0" smtClean="0"/>
              <a:t>.   May Allah, the Exalted, bless all of you with this ability.  </a:t>
            </a:r>
            <a:r>
              <a:rPr lang="en-US" b="1" u="sng" dirty="0" smtClean="0"/>
              <a:t>May Allah, the Exalted, show us quickly those scenes when we will witness the world join the </a:t>
            </a:r>
            <a:r>
              <a:rPr lang="en-US" b="1" u="sng" dirty="0" err="1" smtClean="0"/>
              <a:t>Muhammadi</a:t>
            </a:r>
            <a:r>
              <a:rPr lang="en-US" b="1" u="sng" dirty="0" smtClean="0"/>
              <a:t> Messiah and come together under the flag of the Holy Prophet Muhammad (</a:t>
            </a:r>
            <a:r>
              <a:rPr lang="en-US" b="1" u="sng" dirty="0" err="1" smtClean="0"/>
              <a:t>sa</a:t>
            </a:r>
            <a:r>
              <a:rPr lang="en-US" b="1" u="sng" dirty="0" smtClean="0"/>
              <a:t>).</a:t>
            </a:r>
            <a:endParaRPr lang="en-US" sz="1400" b="1" u="sng" dirty="0" smtClean="0"/>
          </a:p>
        </p:txBody>
      </p:sp>
      <p:sp>
        <p:nvSpPr>
          <p:cNvPr id="11" name="Rectangle 10"/>
          <p:cNvSpPr/>
          <p:nvPr/>
        </p:nvSpPr>
        <p:spPr>
          <a:xfrm>
            <a:off x="4267200" y="3581400"/>
            <a:ext cx="2209800" cy="3276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Pray </a:t>
            </a:r>
            <a:r>
              <a:rPr lang="en-US" dirty="0" smtClean="0"/>
              <a:t>also that they become capable of fulfilling the wishes and desires that the Promised Messiah (as) had from the members of the </a:t>
            </a:r>
            <a:r>
              <a:rPr lang="en-US" dirty="0" err="1" smtClean="0"/>
              <a:t>Jama’at</a:t>
            </a:r>
            <a:endParaRPr lang="en-US" dirty="0"/>
          </a:p>
        </p:txBody>
      </p:sp>
      <p:sp>
        <p:nvSpPr>
          <p:cNvPr id="12" name="Rectangle 11"/>
          <p:cNvSpPr/>
          <p:nvPr/>
        </p:nvSpPr>
        <p:spPr>
          <a:xfrm>
            <a:off x="2133600" y="0"/>
            <a:ext cx="6629400" cy="646331"/>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b="1" dirty="0" smtClean="0"/>
              <a:t>The real purpose of these </a:t>
            </a:r>
            <a:r>
              <a:rPr lang="en-US" b="1" dirty="0" err="1" smtClean="0"/>
              <a:t>Jalsas</a:t>
            </a:r>
            <a:r>
              <a:rPr lang="en-US" b="1" dirty="0" smtClean="0"/>
              <a:t> is to benefit from the spiritual environment </a:t>
            </a:r>
            <a:endParaRPr lang="en-US" b="1" u="sng"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43200" y="1828800"/>
            <a:ext cx="5029200" cy="707886"/>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2000" b="1" dirty="0" smtClean="0"/>
              <a:t>Absentia Funeral Prayer </a:t>
            </a:r>
            <a:r>
              <a:rPr lang="en-GB" sz="2000" b="1" dirty="0" smtClean="0"/>
              <a:t>of </a:t>
            </a:r>
          </a:p>
          <a:p>
            <a:pPr algn="ctr"/>
            <a:r>
              <a:rPr lang="en-US" sz="2000" b="1" dirty="0" smtClean="0"/>
              <a:t>Ahmad </a:t>
            </a:r>
            <a:r>
              <a:rPr lang="en-US" sz="2000" b="1" dirty="0" err="1" smtClean="0"/>
              <a:t>Shamshair</a:t>
            </a:r>
            <a:r>
              <a:rPr lang="en-US" sz="2000" b="1" dirty="0" smtClean="0"/>
              <a:t> </a:t>
            </a:r>
            <a:r>
              <a:rPr lang="en-US" sz="2000" b="1" dirty="0" err="1" smtClean="0"/>
              <a:t>Sukya</a:t>
            </a:r>
            <a:r>
              <a:rPr lang="en-US" sz="2000" b="1" dirty="0" smtClean="0"/>
              <a:t> Sahib</a:t>
            </a:r>
            <a:endParaRPr lang="en-US" b="1" dirty="0"/>
          </a:p>
        </p:txBody>
      </p:sp>
      <p:sp>
        <p:nvSpPr>
          <p:cNvPr id="14" name="Rectangle 13"/>
          <p:cNvSpPr/>
          <p:nvPr/>
        </p:nvSpPr>
        <p:spPr>
          <a:xfrm>
            <a:off x="2743200" y="3352800"/>
            <a:ext cx="5105400" cy="92333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ctr"/>
            <a:r>
              <a:rPr lang="en-US" dirty="0" smtClean="0"/>
              <a:t>Former </a:t>
            </a:r>
            <a:r>
              <a:rPr lang="en-US" dirty="0" smtClean="0"/>
              <a:t>Missionary of the </a:t>
            </a:r>
            <a:r>
              <a:rPr lang="en-US" dirty="0" err="1" smtClean="0"/>
              <a:t>Jama’at</a:t>
            </a:r>
            <a:r>
              <a:rPr lang="en-US" dirty="0" smtClean="0"/>
              <a:t> who passed away on December 24, 2014 in Mauritius.  </a:t>
            </a:r>
            <a:endParaRPr lang="en-US" dirty="0" smtClean="0"/>
          </a:p>
          <a:p>
            <a:pPr lvl="0" algn="ctr"/>
            <a:r>
              <a:rPr lang="en-US" i="1" dirty="0" smtClean="0"/>
              <a:t>Inna </a:t>
            </a:r>
            <a:r>
              <a:rPr lang="en-US" i="1" dirty="0" err="1" smtClean="0"/>
              <a:t>lillahay</a:t>
            </a:r>
            <a:r>
              <a:rPr lang="en-US" i="1" dirty="0" smtClean="0"/>
              <a:t> </a:t>
            </a:r>
            <a:r>
              <a:rPr lang="en-US" i="1" dirty="0" err="1" smtClean="0"/>
              <a:t>wa</a:t>
            </a:r>
            <a:r>
              <a:rPr lang="en-US" i="1" dirty="0" smtClean="0"/>
              <a:t> </a:t>
            </a:r>
            <a:r>
              <a:rPr lang="en-US" i="1" dirty="0" err="1" smtClean="0"/>
              <a:t>inna</a:t>
            </a:r>
            <a:r>
              <a:rPr lang="en-US" i="1" dirty="0" smtClean="0"/>
              <a:t> </a:t>
            </a:r>
            <a:r>
              <a:rPr lang="en-US" i="1" dirty="0" err="1" smtClean="0"/>
              <a:t>elaihay</a:t>
            </a:r>
            <a:r>
              <a:rPr lang="en-US" i="1" dirty="0" smtClean="0"/>
              <a:t> </a:t>
            </a:r>
            <a:r>
              <a:rPr lang="en-US" i="1" dirty="0" err="1" smtClean="0"/>
              <a:t>rajayoon</a:t>
            </a:r>
            <a:r>
              <a:rPr lang="en-US" i="1" dirty="0" smtClean="0"/>
              <a:t>.</a:t>
            </a:r>
            <a:endParaRPr lang="en-US" i="1" dirty="0"/>
          </a:p>
        </p:txBody>
      </p:sp>
      <p:sp>
        <p:nvSpPr>
          <p:cNvPr id="10" name="Rectangle 9"/>
          <p:cNvSpPr/>
          <p:nvPr/>
        </p:nvSpPr>
        <p:spPr>
          <a:xfrm>
            <a:off x="0" y="-12700"/>
            <a:ext cx="1752600" cy="5880100"/>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endParaRPr lang="en-US" sz="1600" b="1" dirty="0" smtClean="0">
              <a:solidFill>
                <a:schemeClr val="bg1">
                  <a:lumMod val="50000"/>
                </a:schemeClr>
              </a:solidFill>
            </a:endParaRPr>
          </a:p>
          <a:p>
            <a:pPr lvl="0" algn="ctr"/>
            <a:r>
              <a:rPr lang="en-GB" b="1" u="sng" dirty="0" err="1" smtClean="0"/>
              <a:t>Jalsa</a:t>
            </a:r>
            <a:r>
              <a:rPr lang="en-GB" b="1" u="sng" dirty="0" smtClean="0"/>
              <a:t> </a:t>
            </a:r>
            <a:r>
              <a:rPr lang="en-GB" b="1" u="sng" dirty="0" err="1" smtClean="0"/>
              <a:t>Salana</a:t>
            </a:r>
            <a:r>
              <a:rPr lang="en-GB" b="1" u="sng" dirty="0" smtClean="0"/>
              <a:t> </a:t>
            </a:r>
            <a:r>
              <a:rPr lang="en-GB" b="1" u="sng" dirty="0" err="1" smtClean="0"/>
              <a:t>Qadian</a:t>
            </a:r>
            <a:endParaRPr lang="en-US" b="1" u="sng" dirty="0" smtClean="0"/>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Divine Foundation</a:t>
            </a: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A revolutionary change</a:t>
            </a: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rPr>
              <a:t>become the inheritors of the prayers</a:t>
            </a: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rPr>
              <a:t>Promised Messiah (as) Desires</a:t>
            </a:r>
            <a:endParaRPr lang="en-US" b="1" u="sng" dirty="0" smtClean="0">
              <a:solidFill>
                <a:schemeClr val="tx1"/>
              </a:solidFill>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Prayers</a:t>
            </a:r>
            <a:endParaRPr lang="en-US" b="1" u="sng" dirty="0" smtClean="0">
              <a:solidFill>
                <a:schemeClr val="tx1"/>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a:solidFill>
                <a:schemeClr val="bg1">
                  <a:lumMod val="50000"/>
                </a:schemeClr>
              </a:solidFill>
            </a:endParaRPr>
          </a:p>
        </p:txBody>
      </p:sp>
      <p:sp>
        <p:nvSpPr>
          <p:cNvPr id="11" name="TextBox 10"/>
          <p:cNvSpPr txBox="1"/>
          <p:nvPr/>
        </p:nvSpPr>
        <p:spPr>
          <a:xfrm>
            <a:off x="0" y="6611779"/>
            <a:ext cx="1710725"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26 December 2014</a:t>
            </a:r>
            <a:endParaRPr lang="en-GB" sz="1000" dirty="0">
              <a:latin typeface="Ravie" pitchFamily="8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5880100"/>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lvl="0" algn="ctr"/>
            <a:r>
              <a:rPr lang="en-US" b="1" u="sng" dirty="0" err="1" smtClean="0">
                <a:solidFill>
                  <a:schemeClr val="tx1"/>
                </a:solidFill>
              </a:rPr>
              <a:t>Jalsa</a:t>
            </a:r>
            <a:r>
              <a:rPr lang="en-US" b="1" u="sng" dirty="0" smtClean="0">
                <a:solidFill>
                  <a:schemeClr val="tx1"/>
                </a:solidFill>
              </a:rPr>
              <a:t> </a:t>
            </a:r>
            <a:r>
              <a:rPr lang="en-US" b="1" u="sng" dirty="0" err="1" smtClean="0">
                <a:solidFill>
                  <a:schemeClr val="tx1"/>
                </a:solidFill>
              </a:rPr>
              <a:t>Salana</a:t>
            </a:r>
            <a:r>
              <a:rPr lang="en-US" b="1" u="sng" dirty="0" smtClean="0">
                <a:solidFill>
                  <a:schemeClr val="tx1"/>
                </a:solidFill>
              </a:rPr>
              <a:t> </a:t>
            </a:r>
            <a:r>
              <a:rPr lang="en-US" b="1" u="sng" dirty="0" err="1" smtClean="0">
                <a:solidFill>
                  <a:schemeClr val="tx1"/>
                </a:solidFill>
              </a:rPr>
              <a:t>Qadian</a:t>
            </a:r>
            <a:endParaRPr lang="en-US" b="1" u="sng" dirty="0" smtClean="0">
              <a:solidFill>
                <a:schemeClr val="tx1"/>
              </a:solidFill>
            </a:endParaRPr>
          </a:p>
          <a:p>
            <a:pPr lvl="0" algn="ctr"/>
            <a:endParaRPr lang="en-US" b="1" u="sng" dirty="0" smtClean="0">
              <a:solidFill>
                <a:schemeClr val="tx1"/>
              </a:solidFill>
              <a:latin typeface="Calibri" pitchFamily="34" charset="0"/>
            </a:endParaRPr>
          </a:p>
          <a:p>
            <a:pPr algn="ctr">
              <a:defRPr/>
            </a:pPr>
            <a:r>
              <a:rPr lang="en-US" b="1" dirty="0" smtClean="0">
                <a:solidFill>
                  <a:schemeClr val="bg1">
                    <a:lumMod val="50000"/>
                  </a:schemeClr>
                </a:solidFill>
                <a:latin typeface="Calibri" pitchFamily="34" charset="0"/>
              </a:rPr>
              <a:t>Divine Foundation</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A revolutionary change</a:t>
            </a: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rPr>
              <a:t>Become </a:t>
            </a:r>
            <a:r>
              <a:rPr lang="en-US" b="1" dirty="0" smtClean="0">
                <a:solidFill>
                  <a:schemeClr val="bg1">
                    <a:lumMod val="50000"/>
                  </a:schemeClr>
                </a:solidFill>
              </a:rPr>
              <a:t>the inheritors of the prayers</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rPr>
              <a:t>Promised </a:t>
            </a:r>
            <a:r>
              <a:rPr lang="en-US" b="1" dirty="0" smtClean="0">
                <a:solidFill>
                  <a:schemeClr val="bg1">
                    <a:lumMod val="50000"/>
                  </a:schemeClr>
                </a:solidFill>
              </a:rPr>
              <a:t>Messiah (as) </a:t>
            </a:r>
            <a:endParaRPr lang="en-US" b="1" dirty="0" smtClean="0">
              <a:solidFill>
                <a:schemeClr val="bg1">
                  <a:lumMod val="50000"/>
                </a:schemeClr>
              </a:solidFill>
            </a:endParaRPr>
          </a:p>
          <a:p>
            <a:pPr algn="ctr">
              <a:defRPr/>
            </a:pPr>
            <a:r>
              <a:rPr lang="en-US" b="1" dirty="0" smtClean="0">
                <a:solidFill>
                  <a:schemeClr val="bg1">
                    <a:lumMod val="50000"/>
                  </a:schemeClr>
                </a:solidFill>
              </a:rPr>
              <a:t>Desires</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Prayers</a:t>
            </a:r>
            <a:endParaRPr lang="en-US" sz="1600" b="1" dirty="0" smtClean="0">
              <a:solidFill>
                <a:schemeClr val="bg1">
                  <a:lumMod val="50000"/>
                </a:schemeClr>
              </a:solidFill>
            </a:endParaRP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a:solidFill>
                <a:schemeClr val="bg1">
                  <a:lumMod val="50000"/>
                </a:schemeClr>
              </a:solidFill>
            </a:endParaRPr>
          </a:p>
        </p:txBody>
      </p:sp>
      <p:grpSp>
        <p:nvGrpSpPr>
          <p:cNvPr id="2" name="Group 9"/>
          <p:cNvGrpSpPr/>
          <p:nvPr/>
        </p:nvGrpSpPr>
        <p:grpSpPr>
          <a:xfrm>
            <a:off x="914400" y="4953000"/>
            <a:ext cx="7315200" cy="82800"/>
            <a:chOff x="0" y="6290850"/>
            <a:chExt cx="7315200" cy="82800"/>
          </a:xfrm>
        </p:grpSpPr>
        <p:sp>
          <p:nvSpPr>
            <p:cNvPr id="11" name="Rectangle 10"/>
            <p:cNvSpPr/>
            <p:nvPr/>
          </p:nvSpPr>
          <p:spPr>
            <a:xfrm>
              <a:off x="0" y="6290850"/>
              <a:ext cx="7315200" cy="828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ctangle 11"/>
            <p:cNvSpPr/>
            <p:nvPr/>
          </p:nvSpPr>
          <p:spPr>
            <a:xfrm>
              <a:off x="0" y="6290850"/>
              <a:ext cx="7315200" cy="828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32258" tIns="17780" rIns="99568" bIns="17780" numCol="1" spcCol="1270" anchor="t" anchorCtr="0">
              <a:noAutofit/>
            </a:bodyPr>
            <a:lstStyle/>
            <a:p>
              <a:pPr marL="114300" lvl="1" indent="-114300" algn="ctr" defTabSz="622300">
                <a:lnSpc>
                  <a:spcPct val="90000"/>
                </a:lnSpc>
                <a:spcBef>
                  <a:spcPct val="0"/>
                </a:spcBef>
                <a:spcAft>
                  <a:spcPct val="20000"/>
                </a:spcAft>
                <a:buChar char="••"/>
              </a:pPr>
              <a:endParaRPr lang="en-US" sz="1400" kern="1200" dirty="0"/>
            </a:p>
          </p:txBody>
        </p:sp>
      </p:grpSp>
      <p:sp>
        <p:nvSpPr>
          <p:cNvPr id="28" name="TextBox 27"/>
          <p:cNvSpPr txBox="1"/>
          <p:nvPr/>
        </p:nvSpPr>
        <p:spPr>
          <a:xfrm>
            <a:off x="-44884" y="6611779"/>
            <a:ext cx="1710726"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defRPr/>
            </a:pPr>
            <a:r>
              <a:rPr lang="en-GB" sz="1000" dirty="0" smtClean="0">
                <a:latin typeface="Ravie" pitchFamily="82" charset="0"/>
              </a:rPr>
              <a:t>26 December 2014</a:t>
            </a:r>
            <a:endParaRPr lang="en-GB" sz="1000" dirty="0">
              <a:latin typeface="Ravie" pitchFamily="82" charset="0"/>
            </a:endParaRPr>
          </a:p>
        </p:txBody>
      </p:sp>
      <p:pic>
        <p:nvPicPr>
          <p:cNvPr id="13" name="Picture 12" descr="Qadian Jalsa Salana.jpg"/>
          <p:cNvPicPr>
            <a:picLocks noChangeAspect="1"/>
          </p:cNvPicPr>
          <p:nvPr/>
        </p:nvPicPr>
        <p:blipFill>
          <a:blip r:embed="rId3" cstate="print"/>
          <a:stretch>
            <a:fillRect/>
          </a:stretch>
        </p:blipFill>
        <p:spPr>
          <a:xfrm>
            <a:off x="2930314" y="0"/>
            <a:ext cx="4994486" cy="1528886"/>
          </a:xfrm>
          <a:prstGeom prst="rect">
            <a:avLst/>
          </a:prstGeom>
        </p:spPr>
      </p:pic>
      <p:sp>
        <p:nvSpPr>
          <p:cNvPr id="9" name="Rectangle 8"/>
          <p:cNvSpPr/>
          <p:nvPr/>
        </p:nvSpPr>
        <p:spPr>
          <a:xfrm>
            <a:off x="1828800" y="1524000"/>
            <a:ext cx="1905000" cy="1828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n-US" b="1" dirty="0" err="1" smtClean="0"/>
              <a:t>Jalsa</a:t>
            </a:r>
            <a:r>
              <a:rPr lang="en-US" b="1" dirty="0" smtClean="0"/>
              <a:t> </a:t>
            </a:r>
            <a:r>
              <a:rPr lang="en-US" b="1" dirty="0" err="1" smtClean="0"/>
              <a:t>Salana</a:t>
            </a:r>
            <a:r>
              <a:rPr lang="en-US" b="1" dirty="0" smtClean="0"/>
              <a:t> has started in </a:t>
            </a:r>
            <a:r>
              <a:rPr lang="en-US" b="1" dirty="0" err="1" smtClean="0"/>
              <a:t>Qadian</a:t>
            </a:r>
            <a:r>
              <a:rPr lang="en-US" b="1" dirty="0" smtClean="0"/>
              <a:t> </a:t>
            </a:r>
            <a:r>
              <a:rPr lang="en-US" b="1" dirty="0" smtClean="0"/>
              <a:t>today and also simultaneously  in some other countries</a:t>
            </a:r>
            <a:endParaRPr lang="en-US" b="1" dirty="0"/>
          </a:p>
        </p:txBody>
      </p:sp>
      <p:sp>
        <p:nvSpPr>
          <p:cNvPr id="10" name="Rectangle 9"/>
          <p:cNvSpPr/>
          <p:nvPr/>
        </p:nvSpPr>
        <p:spPr>
          <a:xfrm>
            <a:off x="3810000" y="1524000"/>
            <a:ext cx="2895600" cy="1828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n-US" b="1" dirty="0" smtClean="0"/>
              <a:t>Pakistan government backed by law, stopped </a:t>
            </a:r>
            <a:r>
              <a:rPr lang="en-US" b="1" dirty="0" err="1" smtClean="0"/>
              <a:t>jalsa</a:t>
            </a:r>
            <a:r>
              <a:rPr lang="en-US" b="1" dirty="0" smtClean="0"/>
              <a:t>. and thought they had succeeded in depriving hundreds of thousands of </a:t>
            </a:r>
            <a:r>
              <a:rPr lang="en-US" b="1" dirty="0" err="1" smtClean="0"/>
              <a:t>Ahmadis</a:t>
            </a:r>
            <a:r>
              <a:rPr lang="en-US" b="1" dirty="0" smtClean="0"/>
              <a:t> from remembering Allah and His Messenger.</a:t>
            </a:r>
            <a:endParaRPr lang="en-US" b="1" dirty="0"/>
          </a:p>
        </p:txBody>
      </p:sp>
      <p:sp>
        <p:nvSpPr>
          <p:cNvPr id="15" name="Rectangle 14"/>
          <p:cNvSpPr/>
          <p:nvPr/>
        </p:nvSpPr>
        <p:spPr>
          <a:xfrm>
            <a:off x="6781800" y="1524000"/>
            <a:ext cx="2209800" cy="1828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n-US" b="1" dirty="0" smtClean="0"/>
              <a:t>Our  self claimed opponents utter the same </a:t>
            </a:r>
            <a:r>
              <a:rPr lang="en-US" b="1" dirty="0" err="1" smtClean="0"/>
              <a:t>Kalima</a:t>
            </a:r>
            <a:r>
              <a:rPr lang="en-US" b="1" dirty="0" smtClean="0"/>
              <a:t> that we believe in</a:t>
            </a:r>
            <a:endParaRPr lang="en-US" b="1" dirty="0"/>
          </a:p>
        </p:txBody>
      </p:sp>
      <p:sp>
        <p:nvSpPr>
          <p:cNvPr id="16" name="Rectangle 15"/>
          <p:cNvSpPr/>
          <p:nvPr/>
        </p:nvSpPr>
        <p:spPr>
          <a:xfrm>
            <a:off x="1828800" y="3429000"/>
            <a:ext cx="1905000" cy="3429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buFont typeface="Arial" pitchFamily="34" charset="0"/>
              <a:buChar char="•"/>
            </a:pPr>
            <a:r>
              <a:rPr lang="en-US" dirty="0" smtClean="0"/>
              <a:t>There was a time when </a:t>
            </a:r>
            <a:r>
              <a:rPr lang="en-US" dirty="0" err="1" smtClean="0"/>
              <a:t>Jalsa</a:t>
            </a:r>
            <a:r>
              <a:rPr lang="en-US" dirty="0" smtClean="0"/>
              <a:t> </a:t>
            </a:r>
            <a:r>
              <a:rPr lang="en-US" dirty="0" err="1" smtClean="0"/>
              <a:t>Salana</a:t>
            </a:r>
            <a:r>
              <a:rPr lang="en-US" dirty="0" smtClean="0"/>
              <a:t> used to be held only in </a:t>
            </a:r>
            <a:r>
              <a:rPr lang="en-US" dirty="0" err="1" smtClean="0"/>
              <a:t>Qadian</a:t>
            </a:r>
            <a:r>
              <a:rPr lang="en-US" dirty="0" smtClean="0"/>
              <a:t>, India. </a:t>
            </a:r>
          </a:p>
          <a:p>
            <a:pPr lvl="0" algn="ctr">
              <a:buFont typeface="Arial" pitchFamily="34" charset="0"/>
              <a:buChar char="•"/>
            </a:pPr>
            <a:r>
              <a:rPr lang="en-US" dirty="0" smtClean="0"/>
              <a:t>Then after partition, </a:t>
            </a:r>
            <a:r>
              <a:rPr lang="en-US" dirty="0" err="1" smtClean="0"/>
              <a:t>Jalsa</a:t>
            </a:r>
            <a:r>
              <a:rPr lang="en-US" dirty="0" smtClean="0"/>
              <a:t> </a:t>
            </a:r>
            <a:r>
              <a:rPr lang="en-US" dirty="0" err="1" smtClean="0"/>
              <a:t>Salana</a:t>
            </a:r>
            <a:r>
              <a:rPr lang="en-US" dirty="0" smtClean="0"/>
              <a:t> started taking place also in Pakistan. </a:t>
            </a:r>
            <a:endParaRPr lang="en-US" dirty="0"/>
          </a:p>
        </p:txBody>
      </p:sp>
      <p:sp>
        <p:nvSpPr>
          <p:cNvPr id="17" name="Rectangle 16"/>
          <p:cNvSpPr/>
          <p:nvPr/>
        </p:nvSpPr>
        <p:spPr>
          <a:xfrm>
            <a:off x="3810000" y="3429000"/>
            <a:ext cx="2895600" cy="3429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buFont typeface="Arial" pitchFamily="34" charset="0"/>
              <a:buChar char="•"/>
            </a:pPr>
            <a:r>
              <a:rPr lang="en-US" dirty="0" smtClean="0"/>
              <a:t>The opponents of </a:t>
            </a:r>
            <a:r>
              <a:rPr lang="en-US" dirty="0" err="1" smtClean="0"/>
              <a:t>Ahmadiyyat</a:t>
            </a:r>
            <a:r>
              <a:rPr lang="en-US" dirty="0" smtClean="0"/>
              <a:t> do not realize that these restrictions can only impose on the physical body not the heart</a:t>
            </a:r>
          </a:p>
          <a:p>
            <a:pPr lvl="0">
              <a:buFont typeface="Arial" pitchFamily="34" charset="0"/>
              <a:buChar char="•"/>
            </a:pPr>
            <a:r>
              <a:rPr lang="en-US" b="1" u="sng" dirty="0" smtClean="0"/>
              <a:t>All the physical pain and losses thus imposed cannot take the love of God and His Messenger from our hearts.</a:t>
            </a:r>
            <a:endParaRPr lang="en-US" b="1" u="sng" dirty="0"/>
          </a:p>
        </p:txBody>
      </p:sp>
      <p:sp>
        <p:nvSpPr>
          <p:cNvPr id="18" name="Rectangle 17"/>
          <p:cNvSpPr/>
          <p:nvPr/>
        </p:nvSpPr>
        <p:spPr>
          <a:xfrm>
            <a:off x="6781800" y="3429000"/>
            <a:ext cx="2209800" cy="3429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endParaRPr lang="en-US" dirty="0" smtClean="0"/>
          </a:p>
          <a:p>
            <a:pPr lvl="0">
              <a:buFont typeface="Arial" pitchFamily="34" charset="0"/>
              <a:buChar char="•"/>
            </a:pPr>
            <a:r>
              <a:rPr lang="en-US" dirty="0" smtClean="0"/>
              <a:t>Instead </a:t>
            </a:r>
            <a:r>
              <a:rPr lang="en-US" dirty="0" smtClean="0"/>
              <a:t>of being happy </a:t>
            </a:r>
            <a:r>
              <a:rPr lang="en-US" dirty="0" smtClean="0"/>
              <a:t>that all of us are </a:t>
            </a:r>
            <a:r>
              <a:rPr lang="en-US" dirty="0" smtClean="0"/>
              <a:t>attached to the same </a:t>
            </a:r>
            <a:r>
              <a:rPr lang="en-US" dirty="0" err="1" smtClean="0"/>
              <a:t>Kalima</a:t>
            </a:r>
            <a:endParaRPr lang="en-US" dirty="0" smtClean="0"/>
          </a:p>
          <a:p>
            <a:pPr lvl="0">
              <a:buFont typeface="Arial" pitchFamily="34" charset="0"/>
              <a:buChar char="•"/>
            </a:pPr>
            <a:r>
              <a:rPr lang="en-US" dirty="0" smtClean="0"/>
              <a:t>And that </a:t>
            </a:r>
            <a:r>
              <a:rPr lang="en-US" u="sng" dirty="0" smtClean="0"/>
              <a:t>all of us are prepared to offer every sacrifice for its upholding they still try to stop us from saying this </a:t>
            </a:r>
            <a:r>
              <a:rPr lang="en-US" u="sng" dirty="0" err="1" smtClean="0"/>
              <a:t>Kalima</a:t>
            </a:r>
            <a:r>
              <a:rPr lang="en-US" u="sng" dirty="0" smtClean="0"/>
              <a:t> </a:t>
            </a:r>
            <a:endParaRPr lang="en-US" u="sng"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2057400" y="1143000"/>
          <a:ext cx="69342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4"/>
          <p:cNvSpPr/>
          <p:nvPr/>
        </p:nvSpPr>
        <p:spPr>
          <a:xfrm>
            <a:off x="1981200" y="152400"/>
            <a:ext cx="6781800" cy="914400"/>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2000" b="1" dirty="0" smtClean="0"/>
              <a:t>The opponents, supported by governments, thought that by placing restrictions on the </a:t>
            </a:r>
            <a:r>
              <a:rPr lang="en-US" sz="2000" b="1" dirty="0" err="1" smtClean="0"/>
              <a:t>Ahmadis</a:t>
            </a:r>
            <a:r>
              <a:rPr lang="en-US" sz="2000" b="1" dirty="0" smtClean="0"/>
              <a:t> they would stop our progress</a:t>
            </a:r>
            <a:endParaRPr lang="en-US" sz="2000" b="1" kern="1200" dirty="0">
              <a:solidFill>
                <a:schemeClr val="bg1"/>
              </a:solidFill>
            </a:endParaRPr>
          </a:p>
        </p:txBody>
      </p:sp>
      <p:sp>
        <p:nvSpPr>
          <p:cNvPr id="13" name="TextBox 12"/>
          <p:cNvSpPr txBox="1"/>
          <p:nvPr/>
        </p:nvSpPr>
        <p:spPr>
          <a:xfrm>
            <a:off x="152400" y="6400800"/>
            <a:ext cx="1710725"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26 December 2014</a:t>
            </a:r>
            <a:endParaRPr lang="en-GB" sz="1000" dirty="0">
              <a:latin typeface="Ravie" pitchFamily="82" charset="0"/>
            </a:endParaRPr>
          </a:p>
        </p:txBody>
      </p:sp>
      <p:sp>
        <p:nvSpPr>
          <p:cNvPr id="10" name="Rectangle 9"/>
          <p:cNvSpPr/>
          <p:nvPr/>
        </p:nvSpPr>
        <p:spPr>
          <a:xfrm>
            <a:off x="0" y="-12700"/>
            <a:ext cx="1752600" cy="5880100"/>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endParaRPr lang="en-US" sz="1600" b="1" dirty="0" smtClean="0">
              <a:solidFill>
                <a:schemeClr val="bg1">
                  <a:lumMod val="50000"/>
                </a:schemeClr>
              </a:solidFill>
            </a:endParaRPr>
          </a:p>
          <a:p>
            <a:pPr lvl="0" algn="ctr"/>
            <a:r>
              <a:rPr lang="en-GB" b="1" u="sng" dirty="0" err="1" smtClean="0"/>
              <a:t>Jalsa</a:t>
            </a:r>
            <a:r>
              <a:rPr lang="en-GB" b="1" u="sng" dirty="0" smtClean="0"/>
              <a:t> </a:t>
            </a:r>
            <a:r>
              <a:rPr lang="en-GB" b="1" u="sng" dirty="0" err="1" smtClean="0"/>
              <a:t>Salana</a:t>
            </a:r>
            <a:r>
              <a:rPr lang="en-GB" b="1" u="sng" dirty="0" smtClean="0"/>
              <a:t> </a:t>
            </a:r>
            <a:r>
              <a:rPr lang="en-GB" b="1" u="sng" dirty="0" err="1" smtClean="0"/>
              <a:t>Qadian</a:t>
            </a:r>
            <a:endParaRPr lang="en-US" b="1" u="sng" dirty="0" smtClean="0"/>
          </a:p>
          <a:p>
            <a:pPr algn="ctr">
              <a:defRPr/>
            </a:pPr>
            <a:endParaRPr lang="en-US" b="1" u="sng" dirty="0" smtClean="0">
              <a:solidFill>
                <a:schemeClr val="tx1"/>
              </a:solidFill>
              <a:latin typeface="Calibri" pitchFamily="34" charset="0"/>
            </a:endParaRPr>
          </a:p>
          <a:p>
            <a:pPr algn="ctr">
              <a:defRPr/>
            </a:pPr>
            <a:r>
              <a:rPr lang="en-US" b="1" dirty="0" smtClean="0">
                <a:solidFill>
                  <a:schemeClr val="bg1">
                    <a:lumMod val="50000"/>
                  </a:schemeClr>
                </a:solidFill>
                <a:latin typeface="Calibri" pitchFamily="34" charset="0"/>
              </a:rPr>
              <a:t>Divine Foundation</a:t>
            </a: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A revolutionary change</a:t>
            </a: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rPr>
              <a:t>become the inheritors of the prayers</a:t>
            </a: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rPr>
              <a:t>Promised Messiah (as) Desires</a:t>
            </a:r>
            <a:endParaRPr lang="en-US" b="1" dirty="0" smtClean="0">
              <a:solidFill>
                <a:schemeClr val="bg1">
                  <a:lumMod val="50000"/>
                </a:schemeClr>
              </a:solidFill>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Prayers</a:t>
            </a: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914400" y="4883176"/>
            <a:ext cx="7315200" cy="82800"/>
            <a:chOff x="0" y="6290850"/>
            <a:chExt cx="7315200" cy="82800"/>
          </a:xfrm>
        </p:grpSpPr>
        <p:sp>
          <p:nvSpPr>
            <p:cNvPr id="11" name="Rectangle 10"/>
            <p:cNvSpPr/>
            <p:nvPr/>
          </p:nvSpPr>
          <p:spPr>
            <a:xfrm>
              <a:off x="0" y="6290850"/>
              <a:ext cx="7315200" cy="828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ctangle 11"/>
            <p:cNvSpPr/>
            <p:nvPr/>
          </p:nvSpPr>
          <p:spPr>
            <a:xfrm>
              <a:off x="0" y="6290850"/>
              <a:ext cx="7315200" cy="828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32258" tIns="17780" rIns="99568" bIns="17780" numCol="1" spcCol="1270" anchor="t" anchorCtr="0">
              <a:noAutofit/>
            </a:bodyPr>
            <a:lstStyle/>
            <a:p>
              <a:pPr marL="114300" lvl="1" indent="-114300" algn="ctr" defTabSz="622300">
                <a:lnSpc>
                  <a:spcPct val="90000"/>
                </a:lnSpc>
                <a:spcBef>
                  <a:spcPct val="0"/>
                </a:spcBef>
                <a:spcAft>
                  <a:spcPct val="20000"/>
                </a:spcAft>
                <a:buChar char="••"/>
              </a:pPr>
              <a:endParaRPr lang="en-US" sz="1400" kern="1200" dirty="0"/>
            </a:p>
          </p:txBody>
        </p:sp>
      </p:grpSp>
      <p:sp>
        <p:nvSpPr>
          <p:cNvPr id="26" name="Rounded Rectangle 4"/>
          <p:cNvSpPr/>
          <p:nvPr/>
        </p:nvSpPr>
        <p:spPr>
          <a:xfrm>
            <a:off x="1905000" y="0"/>
            <a:ext cx="7010400" cy="533400"/>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2000" b="1" dirty="0" smtClean="0"/>
              <a:t>Promised Messiah (as) </a:t>
            </a:r>
            <a:r>
              <a:rPr lang="en-US" sz="2000" b="1" dirty="0" smtClean="0"/>
              <a:t>said</a:t>
            </a:r>
            <a:endParaRPr lang="en-US" sz="2000" b="1" kern="1200" dirty="0"/>
          </a:p>
        </p:txBody>
      </p:sp>
      <p:sp>
        <p:nvSpPr>
          <p:cNvPr id="28" name="TextBox 27"/>
          <p:cNvSpPr txBox="1"/>
          <p:nvPr/>
        </p:nvSpPr>
        <p:spPr>
          <a:xfrm>
            <a:off x="26565" y="6611779"/>
            <a:ext cx="1710726"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defRPr/>
            </a:pPr>
            <a:r>
              <a:rPr lang="en-GB" sz="1000" dirty="0" smtClean="0">
                <a:latin typeface="Ravie" pitchFamily="82" charset="0"/>
              </a:rPr>
              <a:t>26 December 2014</a:t>
            </a:r>
            <a:endParaRPr lang="en-GB" sz="1000" dirty="0">
              <a:latin typeface="Ravie" pitchFamily="82" charset="0"/>
            </a:endParaRPr>
          </a:p>
        </p:txBody>
      </p:sp>
      <p:sp>
        <p:nvSpPr>
          <p:cNvPr id="17" name="Vertical Scroll 16"/>
          <p:cNvSpPr/>
          <p:nvPr/>
        </p:nvSpPr>
        <p:spPr>
          <a:xfrm>
            <a:off x="1447800" y="609600"/>
            <a:ext cx="5105400" cy="6096000"/>
          </a:xfrm>
          <a:prstGeom prst="verticalScroll">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t>Do </a:t>
            </a:r>
            <a:r>
              <a:rPr lang="en-US" sz="1700" dirty="0" smtClean="0"/>
              <a:t>not think this </a:t>
            </a:r>
            <a:r>
              <a:rPr lang="en-US" sz="1700" dirty="0" err="1" smtClean="0"/>
              <a:t>Jalsa</a:t>
            </a:r>
            <a:r>
              <a:rPr lang="en-US" sz="1700" dirty="0" smtClean="0"/>
              <a:t> to be some ordinary kind of gathering - this is the </a:t>
            </a:r>
            <a:r>
              <a:rPr lang="en-US" sz="1700" dirty="0" err="1" smtClean="0"/>
              <a:t>Jalsa</a:t>
            </a:r>
            <a:r>
              <a:rPr lang="en-US" sz="1700" dirty="0" smtClean="0"/>
              <a:t> through which the name of Islam will be elevated in the world. </a:t>
            </a:r>
          </a:p>
          <a:p>
            <a:pPr algn="ctr"/>
            <a:r>
              <a:rPr lang="en-US" sz="1700" dirty="0" smtClean="0"/>
              <a:t>Human efforts alone will not suffice, the Help of Allah will also manifest itself and bring about the results. </a:t>
            </a:r>
            <a:r>
              <a:rPr lang="en-US" sz="1700" dirty="0" smtClean="0"/>
              <a:t>…the </a:t>
            </a:r>
            <a:r>
              <a:rPr lang="en-US" sz="1700" dirty="0" smtClean="0"/>
              <a:t>foundation stone of this movement has been put in place by the Hand of God Himself and He has prepared nations who will soon come and join them because this is the work of that All-Powerful One for Whom nothing is impossible. The time is near when nothing will remain in this faith of those who worship nature and hold on to superstitions and do not believe in the miraculous powers of God and of those who make all kinds of worthless things a part of the faith and God Almighty will establish for this </a:t>
            </a:r>
            <a:r>
              <a:rPr lang="en-US" sz="1700" dirty="0" err="1" smtClean="0"/>
              <a:t>Umma</a:t>
            </a:r>
            <a:r>
              <a:rPr lang="en-US" sz="1700" dirty="0" smtClean="0"/>
              <a:t> the middle path. </a:t>
            </a:r>
            <a:endParaRPr lang="en-US" sz="1700" dirty="0"/>
          </a:p>
        </p:txBody>
      </p:sp>
      <p:sp>
        <p:nvSpPr>
          <p:cNvPr id="13" name="Rectangle 12"/>
          <p:cNvSpPr/>
          <p:nvPr/>
        </p:nvSpPr>
        <p:spPr>
          <a:xfrm>
            <a:off x="0" y="-12700"/>
            <a:ext cx="1752600" cy="5880100"/>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endParaRPr lang="en-US" sz="1600" b="1" dirty="0" smtClean="0">
              <a:solidFill>
                <a:schemeClr val="bg1">
                  <a:lumMod val="50000"/>
                </a:schemeClr>
              </a:solidFill>
            </a:endParaRPr>
          </a:p>
          <a:p>
            <a:pPr lvl="0" algn="ctr"/>
            <a:r>
              <a:rPr lang="en-GB" b="1" u="sng" dirty="0" err="1" smtClean="0"/>
              <a:t>Jalsa</a:t>
            </a:r>
            <a:r>
              <a:rPr lang="en-GB" b="1" u="sng" dirty="0" smtClean="0"/>
              <a:t> </a:t>
            </a:r>
            <a:r>
              <a:rPr lang="en-GB" b="1" u="sng" dirty="0" err="1" smtClean="0"/>
              <a:t>Salana</a:t>
            </a:r>
            <a:r>
              <a:rPr lang="en-GB" b="1" u="sng" dirty="0" smtClean="0"/>
              <a:t> </a:t>
            </a:r>
            <a:r>
              <a:rPr lang="en-GB" b="1" u="sng" dirty="0" err="1" smtClean="0"/>
              <a:t>Qadian</a:t>
            </a:r>
            <a:endParaRPr lang="en-US" b="1" u="sng" dirty="0" smtClean="0"/>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Divine Foundation</a:t>
            </a: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dirty="0" smtClean="0">
                <a:solidFill>
                  <a:schemeClr val="bg1">
                    <a:lumMod val="50000"/>
                  </a:schemeClr>
                </a:solidFill>
                <a:latin typeface="Calibri" pitchFamily="34" charset="0"/>
              </a:rPr>
              <a:t>A revolutionary change</a:t>
            </a: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rPr>
              <a:t>become the inheritors of the prayers</a:t>
            </a: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rPr>
              <a:t>Promised Messiah (as) Desires</a:t>
            </a:r>
            <a:endParaRPr lang="en-US" b="1" dirty="0" smtClean="0">
              <a:solidFill>
                <a:schemeClr val="bg1">
                  <a:lumMod val="50000"/>
                </a:schemeClr>
              </a:solidFill>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Prayers</a:t>
            </a: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a:solidFill>
                <a:schemeClr val="bg1">
                  <a:lumMod val="50000"/>
                </a:schemeClr>
              </a:solidFill>
            </a:endParaRPr>
          </a:p>
        </p:txBody>
      </p:sp>
      <p:sp>
        <p:nvSpPr>
          <p:cNvPr id="10" name="Vertical Scroll 9"/>
          <p:cNvSpPr/>
          <p:nvPr/>
        </p:nvSpPr>
        <p:spPr>
          <a:xfrm>
            <a:off x="5867400" y="1219200"/>
            <a:ext cx="3276600" cy="5638800"/>
          </a:xfrm>
          <a:prstGeom prst="verticalScroll">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t>That same path which the Quran brought.  That same path which the Holy Prophet taught to his Companions (may Allah be pleased with them). That same path which the </a:t>
            </a:r>
            <a:r>
              <a:rPr lang="en-US" sz="1700" dirty="0" err="1" smtClean="0"/>
              <a:t>Siddiq</a:t>
            </a:r>
            <a:r>
              <a:rPr lang="en-US" sz="1700" dirty="0" smtClean="0"/>
              <a:t> [Truthful ones], </a:t>
            </a:r>
            <a:r>
              <a:rPr lang="en-US" sz="1700" dirty="0" err="1" smtClean="0"/>
              <a:t>Sulaha</a:t>
            </a:r>
            <a:r>
              <a:rPr lang="en-US" sz="1700" dirty="0" smtClean="0"/>
              <a:t> [Righteous ones] and </a:t>
            </a:r>
            <a:r>
              <a:rPr lang="en-US" sz="1700" dirty="0" err="1" smtClean="0"/>
              <a:t>Shaheed</a:t>
            </a:r>
            <a:r>
              <a:rPr lang="en-US" sz="1700" dirty="0" smtClean="0"/>
              <a:t> [Martyrs] were blessed to have found and followed.  This is what will happen.  Indeed this is what will come to pass.  He who has ears let him listen.  Blessed are the ones to whom the straight path is disclosed.</a:t>
            </a:r>
            <a:endParaRPr lang="en-US" sz="17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2209800" y="0"/>
            <a:ext cx="2286000" cy="4801314"/>
          </a:xfrm>
          <a:prstGeom prst="rect">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algn="ctr"/>
            <a:r>
              <a:rPr lang="en-US" dirty="0" smtClean="0"/>
              <a:t>By </a:t>
            </a:r>
            <a:r>
              <a:rPr lang="en-US" dirty="0" smtClean="0"/>
              <a:t>placing restrictions on our </a:t>
            </a:r>
            <a:r>
              <a:rPr lang="en-US" dirty="0" err="1" smtClean="0"/>
              <a:t>Jalsa</a:t>
            </a:r>
            <a:r>
              <a:rPr lang="en-US" dirty="0" smtClean="0"/>
              <a:t> in one country our opponents had imagined that they had dealt a powerful blow </a:t>
            </a:r>
            <a:r>
              <a:rPr lang="en-US" b="1" u="sng" dirty="0" smtClean="0"/>
              <a:t>but the enemy is misguided and does not understand </a:t>
            </a:r>
            <a:r>
              <a:rPr lang="en-US" dirty="0" smtClean="0"/>
              <a:t>that the Imam of the Age had not said that he was establishing a </a:t>
            </a:r>
            <a:r>
              <a:rPr lang="en-US" dirty="0" err="1" smtClean="0"/>
              <a:t>Jama’at</a:t>
            </a:r>
            <a:r>
              <a:rPr lang="en-US" dirty="0" smtClean="0"/>
              <a:t> but had said that </a:t>
            </a:r>
            <a:r>
              <a:rPr lang="en-US" b="1" u="sng" dirty="0" smtClean="0"/>
              <a:t>the Hand of God had put in place the foundation stone of this Movement</a:t>
            </a:r>
            <a:endParaRPr lang="en-US" b="1" u="sng" dirty="0">
              <a:solidFill>
                <a:schemeClr val="tx1"/>
              </a:solidFill>
            </a:endParaRPr>
          </a:p>
        </p:txBody>
      </p:sp>
      <p:sp>
        <p:nvSpPr>
          <p:cNvPr id="24" name="Rectangle 23"/>
          <p:cNvSpPr/>
          <p:nvPr/>
        </p:nvSpPr>
        <p:spPr>
          <a:xfrm>
            <a:off x="5410200" y="2819400"/>
            <a:ext cx="3429000" cy="2585323"/>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n-US" b="1" u="sng" dirty="0" smtClean="0"/>
              <a:t>If </a:t>
            </a:r>
            <a:r>
              <a:rPr lang="en-US" b="1" u="sng" dirty="0" smtClean="0"/>
              <a:t>our opponents have the power they can try to oppose God but they should remember that the Promised Messiah (as) is that beloved of God who enjoys His special Help and </a:t>
            </a:r>
            <a:r>
              <a:rPr lang="en-US" b="1" u="sng" dirty="0" err="1" smtClean="0"/>
              <a:t>Succour</a:t>
            </a:r>
            <a:r>
              <a:rPr lang="en-US" b="1" u="sng" dirty="0" smtClean="0"/>
              <a:t> because he was the one who was sent to rejuvenate the faith by God Himself.</a:t>
            </a:r>
            <a:endParaRPr lang="en-GB" b="1" u="sng" dirty="0" smtClean="0"/>
          </a:p>
        </p:txBody>
      </p:sp>
      <p:sp>
        <p:nvSpPr>
          <p:cNvPr id="25" name="TextBox 24"/>
          <p:cNvSpPr txBox="1"/>
          <p:nvPr/>
        </p:nvSpPr>
        <p:spPr>
          <a:xfrm>
            <a:off x="0" y="6248400"/>
            <a:ext cx="1828800" cy="24622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GB" sz="1000" dirty="0" smtClean="0">
                <a:latin typeface="Ravie" pitchFamily="82" charset="0"/>
              </a:rPr>
              <a:t>26 December 2014</a:t>
            </a:r>
            <a:endParaRPr lang="en-GB" sz="1000" dirty="0">
              <a:latin typeface="Ravie" pitchFamily="82" charset="0"/>
            </a:endParaRPr>
          </a:p>
        </p:txBody>
      </p:sp>
      <p:sp>
        <p:nvSpPr>
          <p:cNvPr id="8" name="Rectangle 7"/>
          <p:cNvSpPr/>
          <p:nvPr/>
        </p:nvSpPr>
        <p:spPr>
          <a:xfrm>
            <a:off x="1905000" y="6019800"/>
            <a:ext cx="7086600" cy="8382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u="sng" dirty="0" smtClean="0"/>
              <a:t>They may be able to hurt a few individuals but how can they damage the </a:t>
            </a:r>
            <a:r>
              <a:rPr lang="en-US" b="1" u="sng" dirty="0" err="1" smtClean="0"/>
              <a:t>Jama’at</a:t>
            </a:r>
            <a:r>
              <a:rPr lang="en-US" b="1" u="sng" dirty="0" smtClean="0"/>
              <a:t> set up by God Himself?</a:t>
            </a:r>
            <a:endParaRPr lang="en-US" b="1" u="sng" dirty="0">
              <a:solidFill>
                <a:schemeClr val="tx1"/>
              </a:solidFill>
            </a:endParaRPr>
          </a:p>
        </p:txBody>
      </p:sp>
      <p:sp>
        <p:nvSpPr>
          <p:cNvPr id="10" name="Rectangle 9"/>
          <p:cNvSpPr/>
          <p:nvPr/>
        </p:nvSpPr>
        <p:spPr>
          <a:xfrm>
            <a:off x="0" y="-12700"/>
            <a:ext cx="1752600" cy="5880100"/>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endParaRPr lang="en-US" sz="1600" b="1" dirty="0" smtClean="0">
              <a:solidFill>
                <a:schemeClr val="bg1">
                  <a:lumMod val="50000"/>
                </a:schemeClr>
              </a:solidFill>
            </a:endParaRPr>
          </a:p>
          <a:p>
            <a:pPr lvl="0" algn="ctr"/>
            <a:r>
              <a:rPr lang="en-GB" b="1" u="sng" dirty="0" err="1" smtClean="0"/>
              <a:t>Jalsa</a:t>
            </a:r>
            <a:r>
              <a:rPr lang="en-GB" b="1" u="sng" dirty="0" smtClean="0"/>
              <a:t> </a:t>
            </a:r>
            <a:r>
              <a:rPr lang="en-GB" b="1" u="sng" dirty="0" err="1" smtClean="0"/>
              <a:t>Salana</a:t>
            </a:r>
            <a:r>
              <a:rPr lang="en-GB" b="1" u="sng" dirty="0" smtClean="0"/>
              <a:t> </a:t>
            </a:r>
            <a:r>
              <a:rPr lang="en-GB" b="1" u="sng" dirty="0" err="1" smtClean="0"/>
              <a:t>Qadian</a:t>
            </a:r>
            <a:endParaRPr lang="en-US" b="1" u="sng" dirty="0" smtClean="0"/>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Divine Foundation</a:t>
            </a:r>
            <a:endParaRPr lang="en-US" b="1" u="sng" dirty="0" smtClean="0">
              <a:solidFill>
                <a:schemeClr val="tx1"/>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A revolutionary change</a:t>
            </a: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rPr>
              <a:t>become the inheritors of the prayers</a:t>
            </a: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rPr>
              <a:t>Promised Messiah (as) Desires</a:t>
            </a:r>
            <a:endParaRPr lang="en-US" b="1" dirty="0" smtClean="0">
              <a:solidFill>
                <a:schemeClr val="bg1">
                  <a:lumMod val="50000"/>
                </a:schemeClr>
              </a:solidFill>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Prayers</a:t>
            </a: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a:solidFill>
                <a:schemeClr val="bg1">
                  <a:lumMod val="50000"/>
                </a:schemeClr>
              </a:solidFill>
            </a:endParaRPr>
          </a:p>
        </p:txBody>
      </p:sp>
      <p:sp>
        <p:nvSpPr>
          <p:cNvPr id="9" name="Rectangle 8"/>
          <p:cNvSpPr/>
          <p:nvPr/>
        </p:nvSpPr>
        <p:spPr>
          <a:xfrm>
            <a:off x="1828800" y="4953000"/>
            <a:ext cx="3429000" cy="92333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dirty="0" smtClean="0"/>
              <a:t>Different </a:t>
            </a:r>
            <a:r>
              <a:rPr lang="en-US" dirty="0" smtClean="0"/>
              <a:t>nations are joining in these </a:t>
            </a:r>
            <a:r>
              <a:rPr lang="en-US" dirty="0" err="1" smtClean="0"/>
              <a:t>Jalsas</a:t>
            </a:r>
            <a:r>
              <a:rPr lang="en-US" dirty="0" smtClean="0"/>
              <a:t>.  In </a:t>
            </a:r>
            <a:r>
              <a:rPr lang="en-US" dirty="0" err="1" smtClean="0"/>
              <a:t>Qadian</a:t>
            </a:r>
            <a:r>
              <a:rPr lang="en-US" dirty="0" smtClean="0"/>
              <a:t> 31 nations are joining</a:t>
            </a:r>
            <a:endParaRPr lang="en-US" dirty="0"/>
          </a:p>
        </p:txBody>
      </p:sp>
      <p:pic>
        <p:nvPicPr>
          <p:cNvPr id="36868" name="Picture 4" descr="035 Liwaye Ahmadiyyat fluttering in the Jalsa gah"/>
          <p:cNvPicPr>
            <a:picLocks noChangeAspect="1" noChangeArrowheads="1"/>
          </p:cNvPicPr>
          <p:nvPr/>
        </p:nvPicPr>
        <p:blipFill>
          <a:blip r:embed="rId3" cstate="print"/>
          <a:srcRect/>
          <a:stretch>
            <a:fillRect/>
          </a:stretch>
        </p:blipFill>
        <p:spPr bwMode="auto">
          <a:xfrm>
            <a:off x="4876800" y="0"/>
            <a:ext cx="4267200" cy="2667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914400" y="4883176"/>
            <a:ext cx="7315200" cy="82800"/>
            <a:chOff x="0" y="6290850"/>
            <a:chExt cx="7315200" cy="82800"/>
          </a:xfrm>
        </p:grpSpPr>
        <p:sp>
          <p:nvSpPr>
            <p:cNvPr id="11" name="Rectangle 10"/>
            <p:cNvSpPr/>
            <p:nvPr/>
          </p:nvSpPr>
          <p:spPr>
            <a:xfrm>
              <a:off x="0" y="6290850"/>
              <a:ext cx="7315200" cy="828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ctangle 11"/>
            <p:cNvSpPr/>
            <p:nvPr/>
          </p:nvSpPr>
          <p:spPr>
            <a:xfrm>
              <a:off x="0" y="6290850"/>
              <a:ext cx="7315200" cy="828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32258" tIns="17780" rIns="99568" bIns="17780" numCol="1" spcCol="1270" anchor="t" anchorCtr="0">
              <a:noAutofit/>
            </a:bodyPr>
            <a:lstStyle/>
            <a:p>
              <a:pPr marL="114300" lvl="1" indent="-114300" algn="ctr" defTabSz="622300">
                <a:lnSpc>
                  <a:spcPct val="90000"/>
                </a:lnSpc>
                <a:spcBef>
                  <a:spcPct val="0"/>
                </a:spcBef>
                <a:spcAft>
                  <a:spcPct val="20000"/>
                </a:spcAft>
                <a:buChar char="••"/>
              </a:pPr>
              <a:endParaRPr lang="en-US" sz="1400" kern="1200" dirty="0"/>
            </a:p>
          </p:txBody>
        </p:sp>
      </p:grpSp>
      <p:sp>
        <p:nvSpPr>
          <p:cNvPr id="26" name="Rounded Rectangle 4"/>
          <p:cNvSpPr/>
          <p:nvPr/>
        </p:nvSpPr>
        <p:spPr>
          <a:xfrm>
            <a:off x="2057400" y="152400"/>
            <a:ext cx="6570088" cy="533400"/>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38100" tIns="38100" rIns="38100" bIns="38100" numCol="1" spcCol="1270" anchor="ctr" anchorCtr="0">
            <a:noAutofit/>
          </a:bodyPr>
          <a:lstStyle/>
          <a:p>
            <a:pPr algn="ctr"/>
            <a:r>
              <a:rPr lang="en-US" sz="2000" b="1" dirty="0" smtClean="0"/>
              <a:t>Talking about his claim the Promised Messiah (as) </a:t>
            </a:r>
            <a:r>
              <a:rPr lang="en-US" sz="2000" b="1" dirty="0" smtClean="0"/>
              <a:t>states</a:t>
            </a:r>
            <a:endParaRPr lang="en-US" sz="2000" b="1" dirty="0"/>
          </a:p>
        </p:txBody>
      </p:sp>
      <p:sp>
        <p:nvSpPr>
          <p:cNvPr id="28" name="TextBox 27"/>
          <p:cNvSpPr txBox="1"/>
          <p:nvPr/>
        </p:nvSpPr>
        <p:spPr>
          <a:xfrm>
            <a:off x="26565" y="6611779"/>
            <a:ext cx="1710726"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defRPr/>
            </a:pPr>
            <a:r>
              <a:rPr lang="en-GB" sz="1000" dirty="0" smtClean="0">
                <a:latin typeface="Ravie" pitchFamily="82" charset="0"/>
              </a:rPr>
              <a:t>26 December 2014</a:t>
            </a:r>
            <a:endParaRPr lang="en-GB" sz="1000" dirty="0">
              <a:latin typeface="Ravie" pitchFamily="82" charset="0"/>
            </a:endParaRPr>
          </a:p>
        </p:txBody>
      </p:sp>
      <p:sp>
        <p:nvSpPr>
          <p:cNvPr id="17" name="Vertical Scroll 16"/>
          <p:cNvSpPr/>
          <p:nvPr/>
        </p:nvSpPr>
        <p:spPr>
          <a:xfrm>
            <a:off x="1676400" y="762000"/>
            <a:ext cx="5257800" cy="6096000"/>
          </a:xfrm>
          <a:prstGeom prst="verticalScroll">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Movement which is established to manifest the glory of God and to make clear and prove to the world the blessings of His Messenger </a:t>
            </a:r>
            <a:r>
              <a:rPr lang="en-US" b="1" u="sng" dirty="0" smtClean="0"/>
              <a:t>and is planted by the very Hand of God Almighty then such a Movement is taken care of and protected by the very angels of God. Who can destroy such a Movement? </a:t>
            </a:r>
            <a:r>
              <a:rPr lang="en-US" dirty="0" smtClean="0"/>
              <a:t> Remember that if my Movement is merely a business its name and every sign of existence will be erased. </a:t>
            </a:r>
            <a:r>
              <a:rPr lang="en-US" b="1" u="sng" dirty="0" smtClean="0"/>
              <a:t>But if it is from God and most certainly this is the case then even if the entire world opposes it, it will still go on growing and spreading and the angels will protect it and safeguard it</a:t>
            </a:r>
            <a:r>
              <a:rPr lang="en-US" dirty="0" smtClean="0"/>
              <a:t>. </a:t>
            </a:r>
            <a:r>
              <a:rPr lang="en-US" dirty="0" smtClean="0"/>
              <a:t>.. Even if </a:t>
            </a:r>
            <a:r>
              <a:rPr lang="en-US" dirty="0" smtClean="0"/>
              <a:t>I am not supported by a single person, and no one supports me even then I believe that this Movement will succeed.</a:t>
            </a:r>
            <a:endParaRPr lang="en-US" dirty="0"/>
          </a:p>
        </p:txBody>
      </p:sp>
      <p:sp>
        <p:nvSpPr>
          <p:cNvPr id="13" name="Rectangle 12"/>
          <p:cNvSpPr/>
          <p:nvPr/>
        </p:nvSpPr>
        <p:spPr>
          <a:xfrm>
            <a:off x="0" y="-12700"/>
            <a:ext cx="1752600" cy="5880100"/>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endParaRPr lang="en-US" sz="1600" b="1" dirty="0" smtClean="0">
              <a:solidFill>
                <a:schemeClr val="bg1">
                  <a:lumMod val="50000"/>
                </a:schemeClr>
              </a:solidFill>
            </a:endParaRPr>
          </a:p>
          <a:p>
            <a:pPr lvl="0" algn="ctr"/>
            <a:r>
              <a:rPr lang="en-GB" b="1" u="sng" dirty="0" err="1" smtClean="0"/>
              <a:t>Jalsa</a:t>
            </a:r>
            <a:r>
              <a:rPr lang="en-GB" b="1" u="sng" dirty="0" smtClean="0"/>
              <a:t> </a:t>
            </a:r>
            <a:r>
              <a:rPr lang="en-GB" b="1" u="sng" dirty="0" err="1" smtClean="0"/>
              <a:t>Salana</a:t>
            </a:r>
            <a:r>
              <a:rPr lang="en-GB" b="1" u="sng" dirty="0" smtClean="0"/>
              <a:t> </a:t>
            </a:r>
            <a:r>
              <a:rPr lang="en-GB" b="1" u="sng" dirty="0" err="1" smtClean="0"/>
              <a:t>Qadian</a:t>
            </a:r>
            <a:endParaRPr lang="en-US" b="1" u="sng" dirty="0" smtClean="0"/>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Divine Foundation</a:t>
            </a:r>
            <a:endParaRPr lang="en-US" b="1" u="sng" dirty="0" smtClean="0">
              <a:solidFill>
                <a:schemeClr val="tx1"/>
              </a:solidFill>
              <a:latin typeface="Calibri" pitchFamily="34" charset="0"/>
            </a:endParaRPr>
          </a:p>
          <a:p>
            <a:pPr algn="ctr">
              <a:defRPr/>
            </a:pPr>
            <a:endParaRPr lang="en-US" b="1" u="sng" dirty="0" smtClean="0">
              <a:solidFill>
                <a:schemeClr val="bg1">
                  <a:lumMod val="50000"/>
                </a:schemeClr>
              </a:solidFill>
              <a:latin typeface="Calibri" pitchFamily="34" charset="0"/>
            </a:endParaRPr>
          </a:p>
          <a:p>
            <a:pPr algn="ctr">
              <a:defRPr/>
            </a:pPr>
            <a:r>
              <a:rPr lang="en-US" b="1" u="sng" dirty="0" smtClean="0">
                <a:solidFill>
                  <a:schemeClr val="tx1"/>
                </a:solidFill>
                <a:latin typeface="Calibri" pitchFamily="34" charset="0"/>
              </a:rPr>
              <a:t>A revolutionary change</a:t>
            </a: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dirty="0" smtClean="0">
                <a:solidFill>
                  <a:schemeClr val="bg1">
                    <a:lumMod val="50000"/>
                  </a:schemeClr>
                </a:solidFill>
              </a:rPr>
              <a:t>become the inheritors of the prayers</a:t>
            </a: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rPr>
              <a:t>Promised Messiah (as) Desires</a:t>
            </a:r>
            <a:endParaRPr lang="en-US" b="1" dirty="0" smtClean="0">
              <a:solidFill>
                <a:schemeClr val="bg1">
                  <a:lumMod val="50000"/>
                </a:schemeClr>
              </a:solidFill>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Prayers</a:t>
            </a: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a:solidFill>
                <a:schemeClr val="bg1">
                  <a:lumMod val="50000"/>
                </a:schemeClr>
              </a:solidFill>
            </a:endParaRPr>
          </a:p>
        </p:txBody>
      </p:sp>
      <p:sp>
        <p:nvSpPr>
          <p:cNvPr id="14" name="Rectangle 2"/>
          <p:cNvSpPr>
            <a:spLocks noChangeArrowheads="1"/>
          </p:cNvSpPr>
          <p:nvPr/>
        </p:nvSpPr>
        <p:spPr bwMode="auto">
          <a:xfrm>
            <a:off x="6629400" y="1524000"/>
            <a:ext cx="2286000" cy="5078313"/>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en-US" dirty="0" smtClean="0"/>
              <a:t>These are most powerful words that have been stated making God a witness...So how can the enemies succeed.  </a:t>
            </a:r>
            <a:r>
              <a:rPr lang="en-US" b="1" u="sng" dirty="0" smtClean="0"/>
              <a:t>But we must remember that we too have responsibilities.  Every </a:t>
            </a:r>
            <a:r>
              <a:rPr lang="en-US" b="1" u="sng" dirty="0" err="1" smtClean="0"/>
              <a:t>Ahmadi</a:t>
            </a:r>
            <a:r>
              <a:rPr lang="en-US" b="1" u="sng" dirty="0" smtClean="0"/>
              <a:t> must bring about in him or herself that revolutionary change that the Promised Messiah (as) desires to see in each of us.</a:t>
            </a:r>
          </a:p>
          <a:p>
            <a:pPr algn="ct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1981200" y="0"/>
          <a:ext cx="70104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0" y="6324600"/>
            <a:ext cx="1710725"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26 December 2014</a:t>
            </a:r>
            <a:endParaRPr lang="en-GB" sz="1000" dirty="0">
              <a:latin typeface="Ravie" pitchFamily="82" charset="0"/>
            </a:endParaRPr>
          </a:p>
        </p:txBody>
      </p:sp>
      <p:sp>
        <p:nvSpPr>
          <p:cNvPr id="6" name="Rectangle 5"/>
          <p:cNvSpPr/>
          <p:nvPr/>
        </p:nvSpPr>
        <p:spPr>
          <a:xfrm>
            <a:off x="0" y="-12700"/>
            <a:ext cx="1752600" cy="5880100"/>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endParaRPr lang="en-US" sz="1600" b="1" dirty="0" smtClean="0">
              <a:solidFill>
                <a:schemeClr val="bg1">
                  <a:lumMod val="50000"/>
                </a:schemeClr>
              </a:solidFill>
            </a:endParaRPr>
          </a:p>
          <a:p>
            <a:pPr lvl="0" algn="ctr"/>
            <a:r>
              <a:rPr lang="en-GB" b="1" u="sng" dirty="0" err="1" smtClean="0"/>
              <a:t>Jalsa</a:t>
            </a:r>
            <a:r>
              <a:rPr lang="en-GB" b="1" u="sng" dirty="0" smtClean="0"/>
              <a:t> </a:t>
            </a:r>
            <a:r>
              <a:rPr lang="en-GB" b="1" u="sng" dirty="0" err="1" smtClean="0"/>
              <a:t>Salana</a:t>
            </a:r>
            <a:r>
              <a:rPr lang="en-GB" b="1" u="sng" dirty="0" smtClean="0"/>
              <a:t> </a:t>
            </a:r>
            <a:r>
              <a:rPr lang="en-GB" b="1" u="sng" dirty="0" err="1" smtClean="0"/>
              <a:t>Qadian</a:t>
            </a:r>
            <a:endParaRPr lang="en-US" b="1" u="sng" dirty="0" smtClean="0"/>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Divine Foundation</a:t>
            </a:r>
            <a:endParaRPr lang="en-US" b="1" u="sng" dirty="0" smtClean="0">
              <a:solidFill>
                <a:schemeClr val="tx1"/>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u="sng" dirty="0" smtClean="0">
                <a:solidFill>
                  <a:schemeClr val="tx1"/>
                </a:solidFill>
                <a:latin typeface="Calibri" pitchFamily="34" charset="0"/>
              </a:rPr>
              <a:t>A revolutionary change</a:t>
            </a:r>
            <a:endParaRPr lang="en-US" b="1" u="sng" dirty="0" smtClean="0">
              <a:solidFill>
                <a:schemeClr val="tx1"/>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u="sng" dirty="0" smtClean="0">
                <a:solidFill>
                  <a:schemeClr val="tx1"/>
                </a:solidFill>
              </a:rPr>
              <a:t>become the inheritors of the prayers</a:t>
            </a:r>
            <a:endParaRPr lang="en-US" b="1" u="sng" dirty="0" smtClean="0">
              <a:solidFill>
                <a:schemeClr val="tx1"/>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rPr>
              <a:t>Promised Messiah (as) Desires</a:t>
            </a:r>
            <a:endParaRPr lang="en-US" b="1" dirty="0" smtClean="0">
              <a:solidFill>
                <a:schemeClr val="bg1">
                  <a:lumMod val="50000"/>
                </a:schemeClr>
              </a:solidFill>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Prayers</a:t>
            </a: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a:solidFill>
                <a:schemeClr val="bg1">
                  <a:lumMod val="50000"/>
                </a:schemeClr>
              </a:solidFill>
            </a:endParaRPr>
          </a:p>
        </p:txBody>
      </p:sp>
      <p:sp>
        <p:nvSpPr>
          <p:cNvPr id="9" name="Rounded Rectangle 8"/>
          <p:cNvSpPr/>
          <p:nvPr/>
        </p:nvSpPr>
        <p:spPr>
          <a:xfrm>
            <a:off x="2133600" y="5638800"/>
            <a:ext cx="6858000" cy="7620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u="sng" dirty="0" smtClean="0"/>
              <a:t>Efforts and prayers both are </a:t>
            </a:r>
            <a:r>
              <a:rPr lang="en-US" b="1" u="sng" dirty="0" smtClean="0"/>
              <a:t>necessary to bring change</a:t>
            </a:r>
            <a:endParaRPr lang="en-US" b="1" u="sng"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2057400" y="1066800"/>
          <a:ext cx="6934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4"/>
          <p:cNvSpPr/>
          <p:nvPr/>
        </p:nvSpPr>
        <p:spPr>
          <a:xfrm>
            <a:off x="1905000" y="152400"/>
            <a:ext cx="7023197" cy="762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2000" b="1" dirty="0" smtClean="0"/>
              <a:t>We </a:t>
            </a:r>
            <a:r>
              <a:rPr lang="en-US" sz="2000" b="1" dirty="0" smtClean="0"/>
              <a:t>have </a:t>
            </a:r>
            <a:r>
              <a:rPr lang="en-US" sz="2000" b="1" dirty="0" smtClean="0"/>
              <a:t>to listen and pay heed</a:t>
            </a:r>
            <a:endParaRPr lang="en-US" sz="2000" b="1" kern="1200" dirty="0">
              <a:solidFill>
                <a:schemeClr val="bg1"/>
              </a:solidFill>
            </a:endParaRPr>
          </a:p>
        </p:txBody>
      </p:sp>
      <p:sp>
        <p:nvSpPr>
          <p:cNvPr id="13" name="TextBox 12"/>
          <p:cNvSpPr txBox="1"/>
          <p:nvPr/>
        </p:nvSpPr>
        <p:spPr>
          <a:xfrm>
            <a:off x="152400" y="6611779"/>
            <a:ext cx="1710725"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26 December 2014</a:t>
            </a:r>
            <a:endParaRPr lang="en-GB" sz="1000" dirty="0">
              <a:latin typeface="Ravie" pitchFamily="82" charset="0"/>
            </a:endParaRPr>
          </a:p>
        </p:txBody>
      </p:sp>
      <p:sp>
        <p:nvSpPr>
          <p:cNvPr id="10" name="Rectangle 9"/>
          <p:cNvSpPr/>
          <p:nvPr/>
        </p:nvSpPr>
        <p:spPr>
          <a:xfrm>
            <a:off x="0" y="-12700"/>
            <a:ext cx="1752600" cy="5880100"/>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endParaRPr lang="en-US" sz="1600" b="1" dirty="0" smtClean="0">
              <a:solidFill>
                <a:schemeClr val="bg1">
                  <a:lumMod val="50000"/>
                </a:schemeClr>
              </a:solidFill>
            </a:endParaRPr>
          </a:p>
          <a:p>
            <a:pPr lvl="0" algn="ctr"/>
            <a:r>
              <a:rPr lang="en-GB" b="1" u="sng" dirty="0" err="1" smtClean="0"/>
              <a:t>Jalsa</a:t>
            </a:r>
            <a:r>
              <a:rPr lang="en-GB" b="1" u="sng" dirty="0" smtClean="0"/>
              <a:t> </a:t>
            </a:r>
            <a:r>
              <a:rPr lang="en-GB" b="1" u="sng" dirty="0" err="1" smtClean="0"/>
              <a:t>Salana</a:t>
            </a:r>
            <a:r>
              <a:rPr lang="en-GB" b="1" u="sng" dirty="0" smtClean="0"/>
              <a:t> </a:t>
            </a:r>
            <a:r>
              <a:rPr lang="en-GB" b="1" u="sng" dirty="0" err="1" smtClean="0"/>
              <a:t>Qadian</a:t>
            </a:r>
            <a:endParaRPr lang="en-US" b="1" u="sng" dirty="0" smtClean="0"/>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Divine Foundation</a:t>
            </a:r>
            <a:endParaRPr lang="en-US" b="1" u="sng" dirty="0" smtClean="0">
              <a:solidFill>
                <a:schemeClr val="tx1"/>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u="sng" dirty="0" smtClean="0">
                <a:solidFill>
                  <a:schemeClr val="tx1"/>
                </a:solidFill>
                <a:latin typeface="Calibri" pitchFamily="34" charset="0"/>
              </a:rPr>
              <a:t>A revolutionary change</a:t>
            </a:r>
            <a:endParaRPr lang="en-US" b="1" u="sng" dirty="0" smtClean="0">
              <a:solidFill>
                <a:schemeClr val="tx1"/>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rPr>
              <a:t>become the inheritors of the prayers</a:t>
            </a: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rPr>
              <a:t>Promised Messiah (as) Desires</a:t>
            </a:r>
            <a:endParaRPr lang="en-US" b="1" dirty="0" smtClean="0">
              <a:solidFill>
                <a:schemeClr val="bg1">
                  <a:lumMod val="50000"/>
                </a:schemeClr>
              </a:solidFill>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Prayers</a:t>
            </a: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a:solidFill>
                <a:schemeClr val="bg1">
                  <a:lumMod val="5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2127</TotalTime>
  <Words>2814</Words>
  <Application>Microsoft Office PowerPoint</Application>
  <PresentationFormat>On-screen Show (4:3)</PresentationFormat>
  <Paragraphs>588</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Summary</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Saiha</dc:creator>
  <cp:lastModifiedBy>Saiha</cp:lastModifiedBy>
  <cp:revision>268</cp:revision>
  <dcterms:created xsi:type="dcterms:W3CDTF">2014-03-01T08:46:20Z</dcterms:created>
  <dcterms:modified xsi:type="dcterms:W3CDTF">2014-12-30T17:02:38Z</dcterms:modified>
</cp:coreProperties>
</file>