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3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6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5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5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0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7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F75E-640F-4106-96F2-BF5E3FA8BE3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8DD4-9674-413F-BA5E-A3833014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8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33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689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69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299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50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87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18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850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771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628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61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837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453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540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9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94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976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993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31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641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307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564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955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2015-02-18T01:52:59Z</dcterms:created>
  <dcterms:modified xsi:type="dcterms:W3CDTF">2015-02-18T01:53:14Z</dcterms:modified>
</cp:coreProperties>
</file>