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3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4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9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44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7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80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9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06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3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EAB8-A1E2-4751-A8B4-F9B42EF19C4E}" type="datetimeFigureOut">
              <a:rPr lang="en-US" smtClean="0"/>
              <a:t>4/2/2015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27A90-DDE5-4E61-9B49-2EDC6A6AF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6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41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27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7031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24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83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24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247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290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163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27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930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611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09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1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03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666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370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92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33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9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828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93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998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12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186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8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Sajeel Ahmad</dc:creator>
  <cp:lastModifiedBy>Sajeel Ahmad</cp:lastModifiedBy>
  <cp:revision>1</cp:revision>
  <dcterms:created xsi:type="dcterms:W3CDTF">2015-04-02T02:48:23Z</dcterms:created>
  <dcterms:modified xsi:type="dcterms:W3CDTF">2015-04-02T02:48:32Z</dcterms:modified>
</cp:coreProperties>
</file>