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5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7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6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5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7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4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84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5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2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BBC0-358C-48D0-9369-11C55610B30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97F9-6F4C-41DE-9B95-D1448D90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83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28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81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2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573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389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074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926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99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90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501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080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906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694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89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79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251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37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82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825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85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7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607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532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2015-04-07T17:22:20Z</dcterms:created>
  <dcterms:modified xsi:type="dcterms:W3CDTF">2015-04-07T17:22:48Z</dcterms:modified>
</cp:coreProperties>
</file>