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5537-033C-4C8F-8F7F-60E084EA9E37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DF525-9B75-4B57-AC96-3EDC5ADBB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63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5537-033C-4C8F-8F7F-60E084EA9E37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DF525-9B75-4B57-AC96-3EDC5ADBB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845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5537-033C-4C8F-8F7F-60E084EA9E37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DF525-9B75-4B57-AC96-3EDC5ADBB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680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5537-033C-4C8F-8F7F-60E084EA9E37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DF525-9B75-4B57-AC96-3EDC5ADBB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812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5537-033C-4C8F-8F7F-60E084EA9E37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DF525-9B75-4B57-AC96-3EDC5ADBB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784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5537-033C-4C8F-8F7F-60E084EA9E37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DF525-9B75-4B57-AC96-3EDC5ADBB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536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5537-033C-4C8F-8F7F-60E084EA9E37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DF525-9B75-4B57-AC96-3EDC5ADBB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20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5537-033C-4C8F-8F7F-60E084EA9E37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DF525-9B75-4B57-AC96-3EDC5ADBB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063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5537-033C-4C8F-8F7F-60E084EA9E37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DF525-9B75-4B57-AC96-3EDC5ADBB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195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5537-033C-4C8F-8F7F-60E084EA9E37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DF525-9B75-4B57-AC96-3EDC5ADBB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851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5537-033C-4C8F-8F7F-60E084EA9E37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DF525-9B75-4B57-AC96-3EDC5ADBB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660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85537-033C-4C8F-8F7F-60E084EA9E37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DF525-9B75-4B57-AC96-3EDC5ADBB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228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28052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85828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59511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33163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23396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93534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32933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12235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56392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41784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90142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79866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22785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36146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54641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778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08395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92973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19245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04571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Sajeel Ahmad</dc:creator>
  <cp:lastModifiedBy>Sajeel Ahmad</cp:lastModifiedBy>
  <cp:revision>1</cp:revision>
  <dcterms:created xsi:type="dcterms:W3CDTF">2015-04-15T03:07:44Z</dcterms:created>
  <dcterms:modified xsi:type="dcterms:W3CDTF">2015-04-15T03:07:56Z</dcterms:modified>
</cp:coreProperties>
</file>