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11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2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34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3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1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93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59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07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9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2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D13A0-DDD3-4547-BC5C-3F1E3C21277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0E6C-B490-461C-8720-11E8385B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2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059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10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603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01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299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48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83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53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713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501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835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24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72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690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49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185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201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432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541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916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34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72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499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57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56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2015-06-18T18:25:19Z</dcterms:created>
  <dcterms:modified xsi:type="dcterms:W3CDTF">2015-06-18T18:25:39Z</dcterms:modified>
</cp:coreProperties>
</file>