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1.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2.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3"/>
  </p:sldMasterIdLst>
  <p:notesMasterIdLst>
    <p:notesMasterId r:id="rId26"/>
  </p:notesMasterIdLst>
  <p:sldIdLst>
    <p:sldId id="403" r:id="rId4"/>
    <p:sldId id="349" r:id="rId5"/>
    <p:sldId id="425" r:id="rId6"/>
    <p:sldId id="418" r:id="rId7"/>
    <p:sldId id="433" r:id="rId8"/>
    <p:sldId id="445" r:id="rId9"/>
    <p:sldId id="440" r:id="rId10"/>
    <p:sldId id="424" r:id="rId11"/>
    <p:sldId id="434" r:id="rId12"/>
    <p:sldId id="427" r:id="rId13"/>
    <p:sldId id="450" r:id="rId14"/>
    <p:sldId id="448" r:id="rId15"/>
    <p:sldId id="438" r:id="rId16"/>
    <p:sldId id="447" r:id="rId17"/>
    <p:sldId id="426" r:id="rId18"/>
    <p:sldId id="423" r:id="rId19"/>
    <p:sldId id="355" r:id="rId20"/>
    <p:sldId id="444" r:id="rId21"/>
    <p:sldId id="446" r:id="rId22"/>
    <p:sldId id="442" r:id="rId23"/>
    <p:sldId id="449" r:id="rId24"/>
    <p:sldId id="443"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2C16"/>
    <a:srgbClr val="660066"/>
    <a:srgbClr val="043A0D"/>
    <a:srgbClr val="CCECFF"/>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82288" autoAdjust="0"/>
  </p:normalViewPr>
  <p:slideViewPr>
    <p:cSldViewPr>
      <p:cViewPr>
        <p:scale>
          <a:sx n="75" d="100"/>
          <a:sy n="75" d="100"/>
        </p:scale>
        <p:origin x="888" y="30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iagrams/_rels/drawing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F00A89-8937-4EDC-9489-8CF7B2D72FE9}" type="doc">
      <dgm:prSet loTypeId="urn:microsoft.com/office/officeart/2008/layout/CaptionedPictures" loCatId="picture" qsTypeId="urn:microsoft.com/office/officeart/2005/8/quickstyle/3d1" qsCatId="3D" csTypeId="urn:microsoft.com/office/officeart/2005/8/colors/accent4_4" csCatId="accent4" phldr="1"/>
      <dgm:spPr/>
      <dgm:t>
        <a:bodyPr/>
        <a:lstStyle/>
        <a:p>
          <a:endParaRPr lang="en-GB"/>
        </a:p>
      </dgm:t>
    </dgm:pt>
    <dgm:pt modelId="{264E70E1-CD4C-46EF-875B-D3F40DB7849B}">
      <dgm:prSet phldrT="[Text]"/>
      <dgm:spPr/>
      <dgm:t>
        <a:bodyPr/>
        <a:lstStyle/>
        <a:p>
          <a:r>
            <a:rPr lang="en-GB" dirty="0" smtClean="0">
              <a:solidFill>
                <a:schemeClr val="tx1"/>
              </a:solidFill>
              <a:latin typeface="Berlin Sans FB Demi" panose="020E0802020502020306" pitchFamily="34" charset="0"/>
            </a:rPr>
            <a:t>Sermon Delivered by Hadhrat Mirza Masroor Ahmad (aba); Head of the Ahmadiyya Muslim Community </a:t>
          </a:r>
          <a:endParaRPr lang="en-GB" dirty="0">
            <a:solidFill>
              <a:schemeClr val="tx1"/>
            </a:solidFill>
            <a:latin typeface="Berlin Sans FB Demi" panose="020E0802020502020306" pitchFamily="34" charset="0"/>
          </a:endParaRPr>
        </a:p>
      </dgm:t>
    </dgm:pt>
    <dgm:pt modelId="{34988439-1F3F-4811-A04B-7BBB55D9FF4C}" type="parTrans" cxnId="{1404F691-29E0-4D15-9E97-F140841E1B06}">
      <dgm:prSet/>
      <dgm:spPr/>
      <dgm:t>
        <a:bodyPr/>
        <a:lstStyle/>
        <a:p>
          <a:endParaRPr lang="en-GB">
            <a:solidFill>
              <a:schemeClr val="tx1"/>
            </a:solidFill>
            <a:latin typeface="Berlin Sans FB Demi" panose="020E0802020502020306" pitchFamily="34" charset="0"/>
          </a:endParaRPr>
        </a:p>
      </dgm:t>
    </dgm:pt>
    <dgm:pt modelId="{9406882D-4097-4CAC-AAD0-E88C28A93332}" type="sibTrans" cxnId="{1404F691-29E0-4D15-9E97-F140841E1B06}">
      <dgm:prSet/>
      <dgm:spPr/>
      <dgm:t>
        <a:bodyPr/>
        <a:lstStyle/>
        <a:p>
          <a:endParaRPr lang="en-GB">
            <a:solidFill>
              <a:schemeClr val="tx1"/>
            </a:solidFill>
            <a:latin typeface="Berlin Sans FB Demi" panose="020E0802020502020306" pitchFamily="34" charset="0"/>
          </a:endParaRPr>
        </a:p>
      </dgm:t>
    </dgm:pt>
    <dgm:pt modelId="{9DA9AF87-23A4-4111-9012-0EA5027D8580}">
      <dgm:prSet phldrT="[Text]"/>
      <dgm:spPr/>
      <dgm:t>
        <a:bodyPr/>
        <a:lstStyle/>
        <a:p>
          <a:r>
            <a:rPr lang="en-GB" dirty="0" smtClean="0">
              <a:solidFill>
                <a:schemeClr val="tx1"/>
              </a:solidFill>
              <a:latin typeface="Berlin Sans FB Demi" panose="020E0802020502020306" pitchFamily="34" charset="0"/>
            </a:rPr>
            <a:t>relayed live all across the globe</a:t>
          </a:r>
          <a:endParaRPr lang="en-GB" dirty="0">
            <a:solidFill>
              <a:schemeClr val="tx1"/>
            </a:solidFill>
            <a:latin typeface="Berlin Sans FB Demi" panose="020E0802020502020306" pitchFamily="34" charset="0"/>
          </a:endParaRPr>
        </a:p>
      </dgm:t>
    </dgm:pt>
    <dgm:pt modelId="{6EEBE4CA-72DA-4C4D-BE78-B0D3F2E42483}" type="parTrans" cxnId="{BE07A472-6544-4BAA-A41F-24138050B549}">
      <dgm:prSet/>
      <dgm:spPr/>
      <dgm:t>
        <a:bodyPr/>
        <a:lstStyle/>
        <a:p>
          <a:endParaRPr lang="en-GB">
            <a:solidFill>
              <a:schemeClr val="tx1"/>
            </a:solidFill>
            <a:latin typeface="Berlin Sans FB Demi" panose="020E0802020502020306" pitchFamily="34" charset="0"/>
          </a:endParaRPr>
        </a:p>
      </dgm:t>
    </dgm:pt>
    <dgm:pt modelId="{741BBC67-3923-47C6-8756-7B79B1F943D4}" type="sibTrans" cxnId="{BE07A472-6544-4BAA-A41F-24138050B549}">
      <dgm:prSet/>
      <dgm:spPr/>
      <dgm:t>
        <a:bodyPr/>
        <a:lstStyle/>
        <a:p>
          <a:endParaRPr lang="en-GB">
            <a:solidFill>
              <a:schemeClr val="tx1"/>
            </a:solidFill>
            <a:latin typeface="Berlin Sans FB Demi" panose="020E0802020502020306" pitchFamily="34" charset="0"/>
          </a:endParaRPr>
        </a:p>
      </dgm:t>
    </dgm:pt>
    <dgm:pt modelId="{F4E68341-6E00-41D5-97C7-76897593384A}" type="pres">
      <dgm:prSet presAssocID="{FDF00A89-8937-4EDC-9489-8CF7B2D72FE9}" presName="Name0" presStyleCnt="0">
        <dgm:presLayoutVars>
          <dgm:chMax/>
          <dgm:chPref/>
          <dgm:dir/>
        </dgm:presLayoutVars>
      </dgm:prSet>
      <dgm:spPr/>
      <dgm:t>
        <a:bodyPr/>
        <a:lstStyle/>
        <a:p>
          <a:endParaRPr lang="en-GB"/>
        </a:p>
      </dgm:t>
    </dgm:pt>
    <dgm:pt modelId="{6E55E781-D4DB-4807-B7BE-64E662AC80C9}" type="pres">
      <dgm:prSet presAssocID="{264E70E1-CD4C-46EF-875B-D3F40DB7849B}" presName="composite" presStyleCnt="0">
        <dgm:presLayoutVars>
          <dgm:chMax val="1"/>
          <dgm:chPref val="1"/>
        </dgm:presLayoutVars>
      </dgm:prSet>
      <dgm:spPr/>
      <dgm:t>
        <a:bodyPr/>
        <a:lstStyle/>
        <a:p>
          <a:endParaRPr lang="en-GB"/>
        </a:p>
      </dgm:t>
    </dgm:pt>
    <dgm:pt modelId="{3240EB63-2A49-474D-B11B-D5482D8B4668}" type="pres">
      <dgm:prSet presAssocID="{264E70E1-CD4C-46EF-875B-D3F40DB7849B}" presName="Accent" presStyleLbl="trAlignAcc1" presStyleIdx="0" presStyleCnt="2" custLinFactNeighborX="-43519" custLinFactNeighborY="-5614">
        <dgm:presLayoutVars>
          <dgm:chMax val="0"/>
          <dgm:chPref val="0"/>
        </dgm:presLayoutVars>
        <dgm:style>
          <a:lnRef idx="2">
            <a:schemeClr val="accent6"/>
          </a:lnRef>
          <a:fillRef idx="1">
            <a:schemeClr val="lt1"/>
          </a:fillRef>
          <a:effectRef idx="0">
            <a:schemeClr val="accent6"/>
          </a:effectRef>
          <a:fontRef idx="minor">
            <a:schemeClr val="dk1"/>
          </a:fontRef>
        </dgm:style>
      </dgm:prSet>
      <dgm:spPr/>
      <dgm:t>
        <a:bodyPr/>
        <a:lstStyle/>
        <a:p>
          <a:endParaRPr lang="en-GB"/>
        </a:p>
      </dgm:t>
    </dgm:pt>
    <dgm:pt modelId="{58465105-5177-4ABB-A381-0BD2F6D1C2B0}" type="pres">
      <dgm:prSet presAssocID="{264E70E1-CD4C-46EF-875B-D3F40DB7849B}" presName="Image" presStyleLbl="alignImgPlace1" presStyleIdx="0" presStyleCnt="2">
        <dgm:presLayoutVars>
          <dgm:chMax val="0"/>
          <dgm:chPref val="0"/>
        </dgm:presLayoutVars>
      </dgm:prSet>
      <dgm:spPr>
        <a:blipFill rotWithShape="1">
          <a:blip xmlns:r="http://schemas.openxmlformats.org/officeDocument/2006/relationships" r:embed="rId1"/>
          <a:stretch>
            <a:fillRect/>
          </a:stretch>
        </a:blipFill>
      </dgm:spPr>
      <dgm:t>
        <a:bodyPr/>
        <a:lstStyle/>
        <a:p>
          <a:endParaRPr lang="en-GB"/>
        </a:p>
      </dgm:t>
    </dgm:pt>
    <dgm:pt modelId="{E3905903-5157-4284-8DF6-CBAC5C152552}" type="pres">
      <dgm:prSet presAssocID="{264E70E1-CD4C-46EF-875B-D3F40DB7849B}" presName="ChildComposite" presStyleCnt="0"/>
      <dgm:spPr/>
      <dgm:t>
        <a:bodyPr/>
        <a:lstStyle/>
        <a:p>
          <a:endParaRPr lang="en-GB"/>
        </a:p>
      </dgm:t>
    </dgm:pt>
    <dgm:pt modelId="{E9ACB8D5-6DC6-49A7-B4C9-53E37FF65FC8}" type="pres">
      <dgm:prSet presAssocID="{264E70E1-CD4C-46EF-875B-D3F40DB7849B}" presName="Child" presStyleLbl="node1" presStyleIdx="0" presStyleCnt="0">
        <dgm:presLayoutVars>
          <dgm:chMax val="0"/>
          <dgm:chPref val="0"/>
          <dgm:bulletEnabled val="1"/>
        </dgm:presLayoutVars>
      </dgm:prSet>
      <dgm:spPr/>
      <dgm:t>
        <a:bodyPr/>
        <a:lstStyle/>
        <a:p>
          <a:endParaRPr lang="en-GB"/>
        </a:p>
      </dgm:t>
    </dgm:pt>
    <dgm:pt modelId="{C4B4C11E-6BAA-4C72-A56F-9071BB938DD7}" type="pres">
      <dgm:prSet presAssocID="{264E70E1-CD4C-46EF-875B-D3F40DB7849B}" presName="Parent" presStyleLbl="revTx" presStyleIdx="0" presStyleCnt="2">
        <dgm:presLayoutVars>
          <dgm:chMax val="1"/>
          <dgm:chPref val="0"/>
          <dgm:bulletEnabled val="1"/>
        </dgm:presLayoutVars>
      </dgm:prSet>
      <dgm:spPr/>
      <dgm:t>
        <a:bodyPr/>
        <a:lstStyle/>
        <a:p>
          <a:endParaRPr lang="en-GB"/>
        </a:p>
      </dgm:t>
    </dgm:pt>
    <dgm:pt modelId="{F6E3B1BC-2B1A-4191-9101-2FBBF5DAF98E}" type="pres">
      <dgm:prSet presAssocID="{9406882D-4097-4CAC-AAD0-E88C28A93332}" presName="sibTrans" presStyleCnt="0"/>
      <dgm:spPr/>
      <dgm:t>
        <a:bodyPr/>
        <a:lstStyle/>
        <a:p>
          <a:endParaRPr lang="en-GB"/>
        </a:p>
      </dgm:t>
    </dgm:pt>
    <dgm:pt modelId="{1FCB2C7C-BD6D-429B-9AFD-20CD2B227BBB}" type="pres">
      <dgm:prSet presAssocID="{9DA9AF87-23A4-4111-9012-0EA5027D8580}" presName="composite" presStyleCnt="0">
        <dgm:presLayoutVars>
          <dgm:chMax val="1"/>
          <dgm:chPref val="1"/>
        </dgm:presLayoutVars>
      </dgm:prSet>
      <dgm:spPr/>
      <dgm:t>
        <a:bodyPr/>
        <a:lstStyle/>
        <a:p>
          <a:endParaRPr lang="en-GB"/>
        </a:p>
      </dgm:t>
    </dgm:pt>
    <dgm:pt modelId="{3DE5B57E-114F-4FF8-9D70-4BE25F781A05}" type="pres">
      <dgm:prSet presAssocID="{9DA9AF87-23A4-4111-9012-0EA5027D8580}" presName="Accent" presStyleLbl="trAlignAcc1" presStyleIdx="1" presStyleCnt="2" custLinFactNeighborX="454" custLinFactNeighborY="-4005">
        <dgm:presLayoutVars>
          <dgm:chMax val="0"/>
          <dgm:chPref val="0"/>
        </dgm:presLayoutVars>
        <dgm:style>
          <a:lnRef idx="2">
            <a:schemeClr val="accent6"/>
          </a:lnRef>
          <a:fillRef idx="1">
            <a:schemeClr val="lt1"/>
          </a:fillRef>
          <a:effectRef idx="0">
            <a:schemeClr val="accent6"/>
          </a:effectRef>
          <a:fontRef idx="minor">
            <a:schemeClr val="dk1"/>
          </a:fontRef>
        </dgm:style>
      </dgm:prSet>
      <dgm:spPr/>
      <dgm:t>
        <a:bodyPr/>
        <a:lstStyle/>
        <a:p>
          <a:endParaRPr lang="en-GB"/>
        </a:p>
      </dgm:t>
    </dgm:pt>
    <dgm:pt modelId="{968040A9-DF6B-4684-9655-04DF4619CF89}" type="pres">
      <dgm:prSet presAssocID="{9DA9AF87-23A4-4111-9012-0EA5027D8580}" presName="Image" presStyleLbl="alignImgPlace1" presStyleIdx="1" presStyleCnt="2">
        <dgm:presLayoutVars>
          <dgm:chMax val="0"/>
          <dgm:chPref val="0"/>
        </dgm:presLayoutVars>
      </dgm:prSet>
      <dgm:spPr>
        <a:blipFill rotWithShape="1">
          <a:blip xmlns:r="http://schemas.openxmlformats.org/officeDocument/2006/relationships" r:embed="rId2"/>
          <a:stretch>
            <a:fillRect/>
          </a:stretch>
        </a:blipFill>
      </dgm:spPr>
      <dgm:t>
        <a:bodyPr/>
        <a:lstStyle/>
        <a:p>
          <a:endParaRPr lang="en-GB"/>
        </a:p>
      </dgm:t>
    </dgm:pt>
    <dgm:pt modelId="{90A99322-2102-4E26-BED2-11539E5E076A}" type="pres">
      <dgm:prSet presAssocID="{9DA9AF87-23A4-4111-9012-0EA5027D8580}" presName="ChildComposite" presStyleCnt="0"/>
      <dgm:spPr/>
      <dgm:t>
        <a:bodyPr/>
        <a:lstStyle/>
        <a:p>
          <a:endParaRPr lang="en-GB"/>
        </a:p>
      </dgm:t>
    </dgm:pt>
    <dgm:pt modelId="{5532637A-3B58-4E1C-958D-A4F65221B30B}" type="pres">
      <dgm:prSet presAssocID="{9DA9AF87-23A4-4111-9012-0EA5027D8580}" presName="Child" presStyleLbl="node1" presStyleIdx="0" presStyleCnt="0">
        <dgm:presLayoutVars>
          <dgm:chMax val="0"/>
          <dgm:chPref val="0"/>
          <dgm:bulletEnabled val="1"/>
        </dgm:presLayoutVars>
      </dgm:prSet>
      <dgm:spPr/>
      <dgm:t>
        <a:bodyPr/>
        <a:lstStyle/>
        <a:p>
          <a:endParaRPr lang="en-GB"/>
        </a:p>
      </dgm:t>
    </dgm:pt>
    <dgm:pt modelId="{782F6DCE-2EE6-4FCB-B9DF-B5023C7F2D31}" type="pres">
      <dgm:prSet presAssocID="{9DA9AF87-23A4-4111-9012-0EA5027D8580}" presName="Parent" presStyleLbl="revTx" presStyleIdx="1" presStyleCnt="2">
        <dgm:presLayoutVars>
          <dgm:chMax val="1"/>
          <dgm:chPref val="0"/>
          <dgm:bulletEnabled val="1"/>
        </dgm:presLayoutVars>
      </dgm:prSet>
      <dgm:spPr/>
      <dgm:t>
        <a:bodyPr/>
        <a:lstStyle/>
        <a:p>
          <a:endParaRPr lang="en-GB"/>
        </a:p>
      </dgm:t>
    </dgm:pt>
  </dgm:ptLst>
  <dgm:cxnLst>
    <dgm:cxn modelId="{D2AAC08C-63F3-431E-B44C-6F9215CE1B6C}" type="presOf" srcId="{264E70E1-CD4C-46EF-875B-D3F40DB7849B}" destId="{C4B4C11E-6BAA-4C72-A56F-9071BB938DD7}" srcOrd="0" destOrd="0" presId="urn:microsoft.com/office/officeart/2008/layout/CaptionedPictures"/>
    <dgm:cxn modelId="{86178D17-8093-49F4-BFD9-9580623EBB7A}" type="presOf" srcId="{FDF00A89-8937-4EDC-9489-8CF7B2D72FE9}" destId="{F4E68341-6E00-41D5-97C7-76897593384A}" srcOrd="0" destOrd="0" presId="urn:microsoft.com/office/officeart/2008/layout/CaptionedPictures"/>
    <dgm:cxn modelId="{B3B3A2BF-AB4D-4266-99AC-27F5C9F6BDEF}" type="presOf" srcId="{9DA9AF87-23A4-4111-9012-0EA5027D8580}" destId="{782F6DCE-2EE6-4FCB-B9DF-B5023C7F2D31}" srcOrd="0" destOrd="0" presId="urn:microsoft.com/office/officeart/2008/layout/CaptionedPictures"/>
    <dgm:cxn modelId="{BE07A472-6544-4BAA-A41F-24138050B549}" srcId="{FDF00A89-8937-4EDC-9489-8CF7B2D72FE9}" destId="{9DA9AF87-23A4-4111-9012-0EA5027D8580}" srcOrd="1" destOrd="0" parTransId="{6EEBE4CA-72DA-4C4D-BE78-B0D3F2E42483}" sibTransId="{741BBC67-3923-47C6-8756-7B79B1F943D4}"/>
    <dgm:cxn modelId="{1404F691-29E0-4D15-9E97-F140841E1B06}" srcId="{FDF00A89-8937-4EDC-9489-8CF7B2D72FE9}" destId="{264E70E1-CD4C-46EF-875B-D3F40DB7849B}" srcOrd="0" destOrd="0" parTransId="{34988439-1F3F-4811-A04B-7BBB55D9FF4C}" sibTransId="{9406882D-4097-4CAC-AAD0-E88C28A93332}"/>
    <dgm:cxn modelId="{A02B265B-24B6-4FD9-8D35-2585C51C0D72}" type="presParOf" srcId="{F4E68341-6E00-41D5-97C7-76897593384A}" destId="{6E55E781-D4DB-4807-B7BE-64E662AC80C9}" srcOrd="0" destOrd="0" presId="urn:microsoft.com/office/officeart/2008/layout/CaptionedPictures"/>
    <dgm:cxn modelId="{2A160C22-38B9-4AA7-BCD2-A4E52EFF686B}" type="presParOf" srcId="{6E55E781-D4DB-4807-B7BE-64E662AC80C9}" destId="{3240EB63-2A49-474D-B11B-D5482D8B4668}" srcOrd="0" destOrd="0" presId="urn:microsoft.com/office/officeart/2008/layout/CaptionedPictures"/>
    <dgm:cxn modelId="{CEC06C7B-51B1-45F4-BE30-6C5A3A682DD1}" type="presParOf" srcId="{6E55E781-D4DB-4807-B7BE-64E662AC80C9}" destId="{58465105-5177-4ABB-A381-0BD2F6D1C2B0}" srcOrd="1" destOrd="0" presId="urn:microsoft.com/office/officeart/2008/layout/CaptionedPictures"/>
    <dgm:cxn modelId="{1661DC09-5945-4B44-AF63-6B27B5315829}" type="presParOf" srcId="{6E55E781-D4DB-4807-B7BE-64E662AC80C9}" destId="{E3905903-5157-4284-8DF6-CBAC5C152552}" srcOrd="2" destOrd="0" presId="urn:microsoft.com/office/officeart/2008/layout/CaptionedPictures"/>
    <dgm:cxn modelId="{55B1830C-AE74-428D-BFDE-A6CB9CAFFC4F}" type="presParOf" srcId="{E3905903-5157-4284-8DF6-CBAC5C152552}" destId="{E9ACB8D5-6DC6-49A7-B4C9-53E37FF65FC8}" srcOrd="0" destOrd="0" presId="urn:microsoft.com/office/officeart/2008/layout/CaptionedPictures"/>
    <dgm:cxn modelId="{23E7B845-A1FD-4196-B892-A26904C73B49}" type="presParOf" srcId="{E3905903-5157-4284-8DF6-CBAC5C152552}" destId="{C4B4C11E-6BAA-4C72-A56F-9071BB938DD7}" srcOrd="1" destOrd="0" presId="urn:microsoft.com/office/officeart/2008/layout/CaptionedPictures"/>
    <dgm:cxn modelId="{62534F5D-C40C-4424-A26D-031B3EF1771C}" type="presParOf" srcId="{F4E68341-6E00-41D5-97C7-76897593384A}" destId="{F6E3B1BC-2B1A-4191-9101-2FBBF5DAF98E}" srcOrd="1" destOrd="0" presId="urn:microsoft.com/office/officeart/2008/layout/CaptionedPictures"/>
    <dgm:cxn modelId="{A9EB423C-043D-4C73-869E-C3319E18FAC0}" type="presParOf" srcId="{F4E68341-6E00-41D5-97C7-76897593384A}" destId="{1FCB2C7C-BD6D-429B-9AFD-20CD2B227BBB}" srcOrd="2" destOrd="0" presId="urn:microsoft.com/office/officeart/2008/layout/CaptionedPictures"/>
    <dgm:cxn modelId="{CEA960FF-0616-4600-A54E-8811C1C37389}" type="presParOf" srcId="{1FCB2C7C-BD6D-429B-9AFD-20CD2B227BBB}" destId="{3DE5B57E-114F-4FF8-9D70-4BE25F781A05}" srcOrd="0" destOrd="0" presId="urn:microsoft.com/office/officeart/2008/layout/CaptionedPictures"/>
    <dgm:cxn modelId="{87039145-BB58-4B45-B1C6-8A6F3D6E06EE}" type="presParOf" srcId="{1FCB2C7C-BD6D-429B-9AFD-20CD2B227BBB}" destId="{968040A9-DF6B-4684-9655-04DF4619CF89}" srcOrd="1" destOrd="0" presId="urn:microsoft.com/office/officeart/2008/layout/CaptionedPictures"/>
    <dgm:cxn modelId="{740A80CB-D45B-402F-8731-367D8DD3B08F}" type="presParOf" srcId="{1FCB2C7C-BD6D-429B-9AFD-20CD2B227BBB}" destId="{90A99322-2102-4E26-BED2-11539E5E076A}" srcOrd="2" destOrd="0" presId="urn:microsoft.com/office/officeart/2008/layout/CaptionedPictures"/>
    <dgm:cxn modelId="{D3CC83DB-F9B8-4A42-AF56-CAFB3708952E}" type="presParOf" srcId="{90A99322-2102-4E26-BED2-11539E5E076A}" destId="{5532637A-3B58-4E1C-958D-A4F65221B30B}" srcOrd="0" destOrd="0" presId="urn:microsoft.com/office/officeart/2008/layout/CaptionedPictures"/>
    <dgm:cxn modelId="{3BE28539-DBEE-492C-9017-A2C797DBE308}" type="presParOf" srcId="{90A99322-2102-4E26-BED2-11539E5E076A}" destId="{782F6DCE-2EE6-4FCB-B9DF-B5023C7F2D31}" srcOrd="1" destOrd="0" presId="urn:microsoft.com/office/officeart/2008/layout/CaptionedPicture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4F85103-1297-4A47-8907-EF4A28834B79}" type="doc">
      <dgm:prSet loTypeId="urn:microsoft.com/office/officeart/2005/8/layout/process4" loCatId="process" qsTypeId="urn:microsoft.com/office/officeart/2005/8/quickstyle/3d2" qsCatId="3D" csTypeId="urn:microsoft.com/office/officeart/2005/8/colors/accent0_1" csCatId="mainScheme" phldr="1"/>
      <dgm:spPr/>
      <dgm:t>
        <a:bodyPr/>
        <a:lstStyle/>
        <a:p>
          <a:endParaRPr lang="en-GB"/>
        </a:p>
      </dgm:t>
    </dgm:pt>
    <dgm:pt modelId="{19A4D0FF-8524-439D-816B-A901F2877FFF}">
      <dgm:prSet custT="1"/>
      <dgm:spPr>
        <a:ln w="28575">
          <a:solidFill>
            <a:srgbClr val="660066"/>
          </a:solidFill>
        </a:ln>
      </dgm:spPr>
      <dgm:t>
        <a:bodyPr/>
        <a:lstStyle/>
        <a:p>
          <a:pPr algn="ctr"/>
          <a:r>
            <a:rPr lang="en-GB" sz="1800" dirty="0" smtClean="0"/>
            <a:t>Hazrat Amman Jan (may Allah be pleased with her) asked Hazrat </a:t>
          </a:r>
          <a:r>
            <a:rPr lang="en-GB" sz="1800" dirty="0" err="1" smtClean="0"/>
            <a:t>Musleh</a:t>
          </a:r>
          <a:r>
            <a:rPr lang="en-GB" sz="1800" dirty="0" smtClean="0"/>
            <a:t> Maud not to travel on a Wednesday based on a dream </a:t>
          </a:r>
          <a:endParaRPr lang="en-GB" sz="1800" dirty="0"/>
        </a:p>
      </dgm:t>
    </dgm:pt>
    <dgm:pt modelId="{46832C8F-12B4-4DF5-8DD2-B6760F9DB454}" type="sibTrans" cxnId="{80B87829-BAE3-4E02-8E4D-B96083D3BD5F}">
      <dgm:prSet custT="1"/>
      <dgm:spPr>
        <a:solidFill>
          <a:srgbClr val="660066"/>
        </a:solidFill>
      </dgm:spPr>
      <dgm:t>
        <a:bodyPr/>
        <a:lstStyle/>
        <a:p>
          <a:pPr algn="ctr"/>
          <a:endParaRPr lang="en-GB" sz="1800"/>
        </a:p>
      </dgm:t>
    </dgm:pt>
    <dgm:pt modelId="{1A85FB81-1994-4FE6-84B2-8C7AD4B65153}" type="parTrans" cxnId="{80B87829-BAE3-4E02-8E4D-B96083D3BD5F}">
      <dgm:prSet/>
      <dgm:spPr/>
      <dgm:t>
        <a:bodyPr/>
        <a:lstStyle/>
        <a:p>
          <a:pPr algn="ctr"/>
          <a:endParaRPr lang="en-GB" sz="1800"/>
        </a:p>
      </dgm:t>
    </dgm:pt>
    <dgm:pt modelId="{1B44E382-4F54-4458-9ECE-DB372DCE7846}">
      <dgm:prSet custT="1"/>
      <dgm:spPr>
        <a:ln w="28575">
          <a:solidFill>
            <a:srgbClr val="660066"/>
          </a:solidFill>
        </a:ln>
      </dgm:spPr>
      <dgm:t>
        <a:bodyPr/>
        <a:lstStyle/>
        <a:p>
          <a:pPr algn="ctr"/>
          <a:r>
            <a:rPr lang="en-GB" sz="1800" dirty="0" smtClean="0"/>
            <a:t>He explained that if this tradition was to be considered correct then perhaps his inclination about Tuesday was because he was going to pass away on a Tuesday</a:t>
          </a:r>
          <a:endParaRPr lang="en-GB" sz="1800" dirty="0">
            <a:solidFill>
              <a:schemeClr val="tx1"/>
            </a:solidFill>
          </a:endParaRPr>
        </a:p>
      </dgm:t>
    </dgm:pt>
    <dgm:pt modelId="{32188FC1-58DA-4126-A2AF-7E1C883759C1}" type="parTrans" cxnId="{BF5E3538-6119-4BB1-AE97-7EDA5285BF1E}">
      <dgm:prSet/>
      <dgm:spPr/>
      <dgm:t>
        <a:bodyPr/>
        <a:lstStyle/>
        <a:p>
          <a:endParaRPr lang="en-US"/>
        </a:p>
      </dgm:t>
    </dgm:pt>
    <dgm:pt modelId="{A42A6145-D700-4ADF-826D-44FB153E4108}" type="sibTrans" cxnId="{BF5E3538-6119-4BB1-AE97-7EDA5285BF1E}">
      <dgm:prSet/>
      <dgm:spPr/>
      <dgm:t>
        <a:bodyPr/>
        <a:lstStyle/>
        <a:p>
          <a:endParaRPr lang="en-US"/>
        </a:p>
      </dgm:t>
    </dgm:pt>
    <dgm:pt modelId="{200461BD-1F6F-424F-861C-9893335CF018}">
      <dgm:prSet custT="1"/>
      <dgm:spPr>
        <a:ln w="28575">
          <a:solidFill>
            <a:srgbClr val="660066"/>
          </a:solidFill>
        </a:ln>
      </dgm:spPr>
      <dgm:t>
        <a:bodyPr/>
        <a:lstStyle/>
        <a:p>
          <a:pPr rtl="0"/>
          <a:r>
            <a:rPr lang="en-GB" sz="1800" u="sng" dirty="0" smtClean="0"/>
            <a:t>Each day is from God Who has blessed each day</a:t>
          </a:r>
          <a:r>
            <a:rPr lang="en-GB" sz="1800" dirty="0" smtClean="0"/>
            <a:t>. If there is any tradition contrary to this we will consider that owing to humanness sometimes there is superstition, but we will not say that any day is ill-fated.</a:t>
          </a:r>
          <a:endParaRPr lang="en-US" sz="1800" dirty="0"/>
        </a:p>
      </dgm:t>
    </dgm:pt>
    <dgm:pt modelId="{BB1976C5-D659-4710-9718-14ABFA7DB7B8}" type="parTrans" cxnId="{D3C4D1EC-BDD4-450B-A669-9B6D09971A28}">
      <dgm:prSet/>
      <dgm:spPr/>
      <dgm:t>
        <a:bodyPr/>
        <a:lstStyle/>
        <a:p>
          <a:endParaRPr lang="en-US"/>
        </a:p>
      </dgm:t>
    </dgm:pt>
    <dgm:pt modelId="{4C479E3C-0EA9-4CA9-B087-022AF70BF6B5}" type="sibTrans" cxnId="{D3C4D1EC-BDD4-450B-A669-9B6D09971A28}">
      <dgm:prSet/>
      <dgm:spPr/>
      <dgm:t>
        <a:bodyPr/>
        <a:lstStyle/>
        <a:p>
          <a:endParaRPr lang="en-US"/>
        </a:p>
      </dgm:t>
    </dgm:pt>
    <dgm:pt modelId="{A31E9E2A-4AB5-4C36-B8C6-4BE9676FC776}">
      <dgm:prSet custT="1"/>
      <dgm:spPr>
        <a:ln w="28575">
          <a:solidFill>
            <a:srgbClr val="660066"/>
          </a:solidFill>
        </a:ln>
      </dgm:spPr>
      <dgm:t>
        <a:bodyPr/>
        <a:lstStyle/>
        <a:p>
          <a:pPr algn="ctr"/>
          <a:r>
            <a:rPr lang="en-GB" sz="1800" u="sng" dirty="0" smtClean="0"/>
            <a:t>To consider something that is from God as ill-fated is extremely foolish</a:t>
          </a:r>
          <a:endParaRPr lang="en-GB" sz="1800" b="1" u="sng" dirty="0">
            <a:solidFill>
              <a:schemeClr val="tx1"/>
            </a:solidFill>
          </a:endParaRPr>
        </a:p>
      </dgm:t>
    </dgm:pt>
    <dgm:pt modelId="{B3FAEEA7-F89B-426B-B1DC-32811D980D17}" type="parTrans" cxnId="{35F79ED0-BECF-401F-A9DC-8CB0654CBD5B}">
      <dgm:prSet/>
      <dgm:spPr/>
      <dgm:t>
        <a:bodyPr/>
        <a:lstStyle/>
        <a:p>
          <a:endParaRPr lang="en-US"/>
        </a:p>
      </dgm:t>
    </dgm:pt>
    <dgm:pt modelId="{1F20BF40-BE86-48A3-8411-8064EC6ABC21}" type="sibTrans" cxnId="{35F79ED0-BECF-401F-A9DC-8CB0654CBD5B}">
      <dgm:prSet/>
      <dgm:spPr/>
      <dgm:t>
        <a:bodyPr/>
        <a:lstStyle/>
        <a:p>
          <a:endParaRPr lang="en-US"/>
        </a:p>
      </dgm:t>
    </dgm:pt>
    <dgm:pt modelId="{1DEE5442-3A82-43A1-9CBD-37E4D56EE6BF}">
      <dgm:prSet custT="1"/>
      <dgm:spPr>
        <a:ln w="28575">
          <a:solidFill>
            <a:srgbClr val="660066"/>
          </a:solidFill>
        </a:ln>
      </dgm:spPr>
      <dgm:t>
        <a:bodyPr/>
        <a:lstStyle/>
        <a:p>
          <a:pPr algn="ctr"/>
          <a:r>
            <a:rPr lang="en-GB" sz="1800" dirty="0" smtClean="0"/>
            <a:t>Hazrat </a:t>
          </a:r>
          <a:r>
            <a:rPr lang="en-GB" sz="1800" dirty="0" err="1" smtClean="0"/>
            <a:t>Musleh</a:t>
          </a:r>
          <a:r>
            <a:rPr lang="en-GB" sz="1800" dirty="0" smtClean="0"/>
            <a:t> Maud says perhaps the Promised Messiah had received a revelation regarding Tuesday or there was some other reason behind him not liking the day</a:t>
          </a:r>
          <a:endParaRPr lang="en-GB" sz="1800" dirty="0"/>
        </a:p>
      </dgm:t>
    </dgm:pt>
    <dgm:pt modelId="{C0AAEB67-1030-4A63-80F3-0D6A80C5F0C2}" type="sibTrans" cxnId="{B6DB5B49-A163-4D6F-AA96-11B2A089CECB}">
      <dgm:prSet/>
      <dgm:spPr/>
      <dgm:t>
        <a:bodyPr/>
        <a:lstStyle/>
        <a:p>
          <a:endParaRPr lang="en-US"/>
        </a:p>
      </dgm:t>
    </dgm:pt>
    <dgm:pt modelId="{E43C4747-65F9-40DB-9A8D-D3A210F9D7B0}" type="parTrans" cxnId="{B6DB5B49-A163-4D6F-AA96-11B2A089CECB}">
      <dgm:prSet/>
      <dgm:spPr/>
      <dgm:t>
        <a:bodyPr/>
        <a:lstStyle/>
        <a:p>
          <a:endParaRPr lang="en-US"/>
        </a:p>
      </dgm:t>
    </dgm:pt>
    <dgm:pt modelId="{322DF3D9-5C08-4EB2-9528-C4AAF9CCB796}" type="pres">
      <dgm:prSet presAssocID="{94F85103-1297-4A47-8907-EF4A28834B79}" presName="Name0" presStyleCnt="0">
        <dgm:presLayoutVars>
          <dgm:dir/>
          <dgm:animLvl val="lvl"/>
          <dgm:resizeHandles val="exact"/>
        </dgm:presLayoutVars>
      </dgm:prSet>
      <dgm:spPr/>
      <dgm:t>
        <a:bodyPr/>
        <a:lstStyle/>
        <a:p>
          <a:endParaRPr lang="en-GB"/>
        </a:p>
      </dgm:t>
    </dgm:pt>
    <dgm:pt modelId="{444D4F6F-5993-4856-A76A-3A2169D02AC0}" type="pres">
      <dgm:prSet presAssocID="{200461BD-1F6F-424F-861C-9893335CF018}" presName="boxAndChildren" presStyleCnt="0"/>
      <dgm:spPr/>
    </dgm:pt>
    <dgm:pt modelId="{75494F50-5F08-4760-9CCA-EF4811F613F6}" type="pres">
      <dgm:prSet presAssocID="{200461BD-1F6F-424F-861C-9893335CF018}" presName="parentTextBox" presStyleLbl="node1" presStyleIdx="0" presStyleCnt="5" custScaleY="181027"/>
      <dgm:spPr/>
      <dgm:t>
        <a:bodyPr/>
        <a:lstStyle/>
        <a:p>
          <a:endParaRPr lang="en-US"/>
        </a:p>
      </dgm:t>
    </dgm:pt>
    <dgm:pt modelId="{707ECDA2-0921-4EFA-8C31-C6C479F39050}" type="pres">
      <dgm:prSet presAssocID="{1F20BF40-BE86-48A3-8411-8064EC6ABC21}" presName="sp" presStyleCnt="0"/>
      <dgm:spPr/>
    </dgm:pt>
    <dgm:pt modelId="{9E90FC52-FADC-4E93-A314-C7D7D5D5A20D}" type="pres">
      <dgm:prSet presAssocID="{A31E9E2A-4AB5-4C36-B8C6-4BE9676FC776}" presName="arrowAndChildren" presStyleCnt="0"/>
      <dgm:spPr/>
    </dgm:pt>
    <dgm:pt modelId="{CBC2211E-5894-4291-8413-A5CD5116A7C3}" type="pres">
      <dgm:prSet presAssocID="{A31E9E2A-4AB5-4C36-B8C6-4BE9676FC776}" presName="parentTextArrow" presStyleLbl="node1" presStyleIdx="1" presStyleCnt="5"/>
      <dgm:spPr/>
      <dgm:t>
        <a:bodyPr/>
        <a:lstStyle/>
        <a:p>
          <a:endParaRPr lang="en-US"/>
        </a:p>
      </dgm:t>
    </dgm:pt>
    <dgm:pt modelId="{080509C6-29FE-4B33-91B8-59BDEBB22480}" type="pres">
      <dgm:prSet presAssocID="{A42A6145-D700-4ADF-826D-44FB153E4108}" presName="sp" presStyleCnt="0"/>
      <dgm:spPr/>
    </dgm:pt>
    <dgm:pt modelId="{843C4C95-B115-4025-A008-4CD54F5F11F9}" type="pres">
      <dgm:prSet presAssocID="{1B44E382-4F54-4458-9ECE-DB372DCE7846}" presName="arrowAndChildren" presStyleCnt="0"/>
      <dgm:spPr/>
    </dgm:pt>
    <dgm:pt modelId="{71325C71-15FA-4F91-96E2-9805D9AFB6F9}" type="pres">
      <dgm:prSet presAssocID="{1B44E382-4F54-4458-9ECE-DB372DCE7846}" presName="parentTextArrow" presStyleLbl="node1" presStyleIdx="2" presStyleCnt="5"/>
      <dgm:spPr/>
      <dgm:t>
        <a:bodyPr/>
        <a:lstStyle/>
        <a:p>
          <a:endParaRPr lang="en-GB"/>
        </a:p>
      </dgm:t>
    </dgm:pt>
    <dgm:pt modelId="{75A699C9-39A6-496B-9BF4-366835194D7F}" type="pres">
      <dgm:prSet presAssocID="{C0AAEB67-1030-4A63-80F3-0D6A80C5F0C2}" presName="sp" presStyleCnt="0"/>
      <dgm:spPr/>
    </dgm:pt>
    <dgm:pt modelId="{D85D36EC-75B3-4ED4-AD71-AE13D0FEF023}" type="pres">
      <dgm:prSet presAssocID="{1DEE5442-3A82-43A1-9CBD-37E4D56EE6BF}" presName="arrowAndChildren" presStyleCnt="0"/>
      <dgm:spPr/>
    </dgm:pt>
    <dgm:pt modelId="{052DA997-F865-4FEE-A963-A6A4DCF51B55}" type="pres">
      <dgm:prSet presAssocID="{1DEE5442-3A82-43A1-9CBD-37E4D56EE6BF}" presName="parentTextArrow" presStyleLbl="node1" presStyleIdx="3" presStyleCnt="5"/>
      <dgm:spPr/>
      <dgm:t>
        <a:bodyPr/>
        <a:lstStyle/>
        <a:p>
          <a:endParaRPr lang="en-US"/>
        </a:p>
      </dgm:t>
    </dgm:pt>
    <dgm:pt modelId="{7635D8C8-5CE5-4423-9B52-410EC38BFC44}" type="pres">
      <dgm:prSet presAssocID="{46832C8F-12B4-4DF5-8DD2-B6760F9DB454}" presName="sp" presStyleCnt="0"/>
      <dgm:spPr/>
    </dgm:pt>
    <dgm:pt modelId="{76CFB33F-5315-4F24-AA59-153C600932D3}" type="pres">
      <dgm:prSet presAssocID="{19A4D0FF-8524-439D-816B-A901F2877FFF}" presName="arrowAndChildren" presStyleCnt="0"/>
      <dgm:spPr/>
    </dgm:pt>
    <dgm:pt modelId="{999D5999-0995-433E-BD6F-CFC0A8812852}" type="pres">
      <dgm:prSet presAssocID="{19A4D0FF-8524-439D-816B-A901F2877FFF}" presName="parentTextArrow" presStyleLbl="node1" presStyleIdx="4" presStyleCnt="5"/>
      <dgm:spPr/>
      <dgm:t>
        <a:bodyPr/>
        <a:lstStyle/>
        <a:p>
          <a:endParaRPr lang="en-GB"/>
        </a:p>
      </dgm:t>
    </dgm:pt>
  </dgm:ptLst>
  <dgm:cxnLst>
    <dgm:cxn modelId="{BF5E3538-6119-4BB1-AE97-7EDA5285BF1E}" srcId="{94F85103-1297-4A47-8907-EF4A28834B79}" destId="{1B44E382-4F54-4458-9ECE-DB372DCE7846}" srcOrd="2" destOrd="0" parTransId="{32188FC1-58DA-4126-A2AF-7E1C883759C1}" sibTransId="{A42A6145-D700-4ADF-826D-44FB153E4108}"/>
    <dgm:cxn modelId="{8D834F78-AE72-42E2-B0AB-20101BAFEA10}" type="presOf" srcId="{1DEE5442-3A82-43A1-9CBD-37E4D56EE6BF}" destId="{052DA997-F865-4FEE-A963-A6A4DCF51B55}" srcOrd="0" destOrd="0" presId="urn:microsoft.com/office/officeart/2005/8/layout/process4"/>
    <dgm:cxn modelId="{A9F79DA8-9BA0-4E08-9590-3C1C813A76EF}" type="presOf" srcId="{1B44E382-4F54-4458-9ECE-DB372DCE7846}" destId="{71325C71-15FA-4F91-96E2-9805D9AFB6F9}" srcOrd="0" destOrd="0" presId="urn:microsoft.com/office/officeart/2005/8/layout/process4"/>
    <dgm:cxn modelId="{F4CE9799-4792-4654-BD6A-4320580E6CA5}" type="presOf" srcId="{94F85103-1297-4A47-8907-EF4A28834B79}" destId="{322DF3D9-5C08-4EB2-9528-C4AAF9CCB796}" srcOrd="0" destOrd="0" presId="urn:microsoft.com/office/officeart/2005/8/layout/process4"/>
    <dgm:cxn modelId="{044C3ACE-8517-4C6C-9F12-C8C3459CAF05}" type="presOf" srcId="{A31E9E2A-4AB5-4C36-B8C6-4BE9676FC776}" destId="{CBC2211E-5894-4291-8413-A5CD5116A7C3}" srcOrd="0" destOrd="0" presId="urn:microsoft.com/office/officeart/2005/8/layout/process4"/>
    <dgm:cxn modelId="{35F79ED0-BECF-401F-A9DC-8CB0654CBD5B}" srcId="{94F85103-1297-4A47-8907-EF4A28834B79}" destId="{A31E9E2A-4AB5-4C36-B8C6-4BE9676FC776}" srcOrd="3" destOrd="0" parTransId="{B3FAEEA7-F89B-426B-B1DC-32811D980D17}" sibTransId="{1F20BF40-BE86-48A3-8411-8064EC6ABC21}"/>
    <dgm:cxn modelId="{9C4FE2FA-9794-4A33-918C-9A128A7AEF03}" type="presOf" srcId="{200461BD-1F6F-424F-861C-9893335CF018}" destId="{75494F50-5F08-4760-9CCA-EF4811F613F6}" srcOrd="0" destOrd="0" presId="urn:microsoft.com/office/officeart/2005/8/layout/process4"/>
    <dgm:cxn modelId="{80B87829-BAE3-4E02-8E4D-B96083D3BD5F}" srcId="{94F85103-1297-4A47-8907-EF4A28834B79}" destId="{19A4D0FF-8524-439D-816B-A901F2877FFF}" srcOrd="0" destOrd="0" parTransId="{1A85FB81-1994-4FE6-84B2-8C7AD4B65153}" sibTransId="{46832C8F-12B4-4DF5-8DD2-B6760F9DB454}"/>
    <dgm:cxn modelId="{D3C4D1EC-BDD4-450B-A669-9B6D09971A28}" srcId="{94F85103-1297-4A47-8907-EF4A28834B79}" destId="{200461BD-1F6F-424F-861C-9893335CF018}" srcOrd="4" destOrd="0" parTransId="{BB1976C5-D659-4710-9718-14ABFA7DB7B8}" sibTransId="{4C479E3C-0EA9-4CA9-B087-022AF70BF6B5}"/>
    <dgm:cxn modelId="{388F5F12-1593-4267-8F26-C6297E946AE1}" type="presOf" srcId="{19A4D0FF-8524-439D-816B-A901F2877FFF}" destId="{999D5999-0995-433E-BD6F-CFC0A8812852}" srcOrd="0" destOrd="0" presId="urn:microsoft.com/office/officeart/2005/8/layout/process4"/>
    <dgm:cxn modelId="{B6DB5B49-A163-4D6F-AA96-11B2A089CECB}" srcId="{94F85103-1297-4A47-8907-EF4A28834B79}" destId="{1DEE5442-3A82-43A1-9CBD-37E4D56EE6BF}" srcOrd="1" destOrd="0" parTransId="{E43C4747-65F9-40DB-9A8D-D3A210F9D7B0}" sibTransId="{C0AAEB67-1030-4A63-80F3-0D6A80C5F0C2}"/>
    <dgm:cxn modelId="{56798D63-9A6D-4475-80D5-319681E0EF40}" type="presParOf" srcId="{322DF3D9-5C08-4EB2-9528-C4AAF9CCB796}" destId="{444D4F6F-5993-4856-A76A-3A2169D02AC0}" srcOrd="0" destOrd="0" presId="urn:microsoft.com/office/officeart/2005/8/layout/process4"/>
    <dgm:cxn modelId="{F8B73612-27A6-4BC1-A80C-0EA1EDDB65EA}" type="presParOf" srcId="{444D4F6F-5993-4856-A76A-3A2169D02AC0}" destId="{75494F50-5F08-4760-9CCA-EF4811F613F6}" srcOrd="0" destOrd="0" presId="urn:microsoft.com/office/officeart/2005/8/layout/process4"/>
    <dgm:cxn modelId="{4BA1BA40-4CA3-47D1-8C2C-836AADF32C3F}" type="presParOf" srcId="{322DF3D9-5C08-4EB2-9528-C4AAF9CCB796}" destId="{707ECDA2-0921-4EFA-8C31-C6C479F39050}" srcOrd="1" destOrd="0" presId="urn:microsoft.com/office/officeart/2005/8/layout/process4"/>
    <dgm:cxn modelId="{8FA3389E-1E60-4E9B-94D0-24A8AC45AAE0}" type="presParOf" srcId="{322DF3D9-5C08-4EB2-9528-C4AAF9CCB796}" destId="{9E90FC52-FADC-4E93-A314-C7D7D5D5A20D}" srcOrd="2" destOrd="0" presId="urn:microsoft.com/office/officeart/2005/8/layout/process4"/>
    <dgm:cxn modelId="{50A324EC-2E9F-425A-A8F4-243595E7CA76}" type="presParOf" srcId="{9E90FC52-FADC-4E93-A314-C7D7D5D5A20D}" destId="{CBC2211E-5894-4291-8413-A5CD5116A7C3}" srcOrd="0" destOrd="0" presId="urn:microsoft.com/office/officeart/2005/8/layout/process4"/>
    <dgm:cxn modelId="{60B1EC23-1406-415C-83A5-EF01D3DC8BA0}" type="presParOf" srcId="{322DF3D9-5C08-4EB2-9528-C4AAF9CCB796}" destId="{080509C6-29FE-4B33-91B8-59BDEBB22480}" srcOrd="3" destOrd="0" presId="urn:microsoft.com/office/officeart/2005/8/layout/process4"/>
    <dgm:cxn modelId="{23F3FCFA-A223-425D-8A60-F7653FFD63BB}" type="presParOf" srcId="{322DF3D9-5C08-4EB2-9528-C4AAF9CCB796}" destId="{843C4C95-B115-4025-A008-4CD54F5F11F9}" srcOrd="4" destOrd="0" presId="urn:microsoft.com/office/officeart/2005/8/layout/process4"/>
    <dgm:cxn modelId="{7BA520D0-3083-4C90-B85B-3FE70A95240C}" type="presParOf" srcId="{843C4C95-B115-4025-A008-4CD54F5F11F9}" destId="{71325C71-15FA-4F91-96E2-9805D9AFB6F9}" srcOrd="0" destOrd="0" presId="urn:microsoft.com/office/officeart/2005/8/layout/process4"/>
    <dgm:cxn modelId="{C51DCB09-2139-4E99-95DD-137C57CCA8EE}" type="presParOf" srcId="{322DF3D9-5C08-4EB2-9528-C4AAF9CCB796}" destId="{75A699C9-39A6-496B-9BF4-366835194D7F}" srcOrd="5" destOrd="0" presId="urn:microsoft.com/office/officeart/2005/8/layout/process4"/>
    <dgm:cxn modelId="{BB493A60-1274-4E3E-8E92-713AB45CC0E4}" type="presParOf" srcId="{322DF3D9-5C08-4EB2-9528-C4AAF9CCB796}" destId="{D85D36EC-75B3-4ED4-AD71-AE13D0FEF023}" srcOrd="6" destOrd="0" presId="urn:microsoft.com/office/officeart/2005/8/layout/process4"/>
    <dgm:cxn modelId="{25527E4F-90CA-45E0-BF51-B8648B8C5659}" type="presParOf" srcId="{D85D36EC-75B3-4ED4-AD71-AE13D0FEF023}" destId="{052DA997-F865-4FEE-A963-A6A4DCF51B55}" srcOrd="0" destOrd="0" presId="urn:microsoft.com/office/officeart/2005/8/layout/process4"/>
    <dgm:cxn modelId="{37C0E96E-4463-420B-B733-3F4A7CC1F709}" type="presParOf" srcId="{322DF3D9-5C08-4EB2-9528-C4AAF9CCB796}" destId="{7635D8C8-5CE5-4423-9B52-410EC38BFC44}" srcOrd="7" destOrd="0" presId="urn:microsoft.com/office/officeart/2005/8/layout/process4"/>
    <dgm:cxn modelId="{22EDCA59-6CA7-4C5D-B356-503374A8EC5F}" type="presParOf" srcId="{322DF3D9-5C08-4EB2-9528-C4AAF9CCB796}" destId="{76CFB33F-5315-4F24-AA59-153C600932D3}" srcOrd="8" destOrd="0" presId="urn:microsoft.com/office/officeart/2005/8/layout/process4"/>
    <dgm:cxn modelId="{D79232A2-4440-4582-83B4-B70774A4B343}" type="presParOf" srcId="{76CFB33F-5315-4F24-AA59-153C600932D3}" destId="{999D5999-0995-433E-BD6F-CFC0A8812852}"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F30672C-4EC5-4845-947E-4148A6EB2C98}" type="doc">
      <dgm:prSet loTypeId="urn:microsoft.com/office/officeart/2008/layout/VerticalCurvedList" loCatId="list" qsTypeId="urn:microsoft.com/office/officeart/2005/8/quickstyle/3d1" qsCatId="3D" csTypeId="urn:microsoft.com/office/officeart/2005/8/colors/accent0_1" csCatId="mainScheme" phldr="1"/>
      <dgm:spPr/>
      <dgm:t>
        <a:bodyPr/>
        <a:lstStyle/>
        <a:p>
          <a:endParaRPr lang="en-GB"/>
        </a:p>
      </dgm:t>
    </dgm:pt>
    <dgm:pt modelId="{9F473C98-092D-48BD-AC87-AED754D7183F}">
      <dgm:prSet phldrT="[Text]" custT="1"/>
      <dgm:spPr/>
      <dgm:t>
        <a:bodyPr/>
        <a:lstStyle/>
        <a:p>
          <a:pPr algn="ctr"/>
          <a:r>
            <a:rPr lang="en-GB" sz="1800" dirty="0" smtClean="0"/>
            <a:t>Hafiz Muhammad Sahib was a passionate person who was rigid in his thoughts. </a:t>
          </a:r>
          <a:endParaRPr lang="en-GB" sz="1800" dirty="0"/>
        </a:p>
      </dgm:t>
    </dgm:pt>
    <dgm:pt modelId="{A3925AEA-E827-423D-9318-E4D8F11A19DC}" type="parTrans" cxnId="{329ADFE9-0A45-4B09-B16E-7E790AFFFD8C}">
      <dgm:prSet/>
      <dgm:spPr/>
      <dgm:t>
        <a:bodyPr/>
        <a:lstStyle/>
        <a:p>
          <a:endParaRPr lang="en-GB" sz="1800"/>
        </a:p>
      </dgm:t>
    </dgm:pt>
    <dgm:pt modelId="{4F57DC27-4A5C-4C6B-8AC5-F839BCD95527}" type="sibTrans" cxnId="{329ADFE9-0A45-4B09-B16E-7E790AFFFD8C}">
      <dgm:prSet/>
      <dgm:spPr/>
      <dgm:t>
        <a:bodyPr/>
        <a:lstStyle/>
        <a:p>
          <a:endParaRPr lang="en-GB" sz="1800"/>
        </a:p>
      </dgm:t>
    </dgm:pt>
    <dgm:pt modelId="{C5E1EB56-4711-4377-A4DC-21D2E461F10F}">
      <dgm:prSet phldrT="[Text]" custT="1">
        <dgm:style>
          <a:lnRef idx="0">
            <a:schemeClr val="accent3"/>
          </a:lnRef>
          <a:fillRef idx="3">
            <a:schemeClr val="accent3"/>
          </a:fillRef>
          <a:effectRef idx="3">
            <a:schemeClr val="accent3"/>
          </a:effectRef>
          <a:fontRef idx="minor">
            <a:schemeClr val="lt1"/>
          </a:fontRef>
        </dgm:style>
      </dgm:prSet>
      <dgm:spPr/>
      <dgm:t>
        <a:bodyPr/>
        <a:lstStyle/>
        <a:p>
          <a:pPr algn="ctr"/>
          <a:r>
            <a:rPr lang="en-GB" sz="1800" dirty="0" smtClean="0"/>
            <a:t>Hearing this Hafiz Sahib asked, </a:t>
          </a:r>
          <a:r>
            <a:rPr lang="en-GB" sz="1800" i="1" dirty="0" smtClean="0"/>
            <a:t>do you consider yourself a </a:t>
          </a:r>
          <a:r>
            <a:rPr lang="en-GB" sz="1800" i="1" dirty="0" err="1" smtClean="0"/>
            <a:t>momim</a:t>
          </a:r>
          <a:r>
            <a:rPr lang="en-GB" sz="1800" i="1" dirty="0" smtClean="0"/>
            <a:t> or not? </a:t>
          </a:r>
          <a:r>
            <a:rPr lang="en-GB" sz="1800" dirty="0" smtClean="0"/>
            <a:t>The man replied </a:t>
          </a:r>
          <a:r>
            <a:rPr lang="en-GB" sz="1800" i="1" dirty="0" smtClean="0"/>
            <a:t>he could not be certain.</a:t>
          </a:r>
          <a:r>
            <a:rPr lang="en-GB" sz="1800" dirty="0" smtClean="0"/>
            <a:t> Hafiz Sahib replied, </a:t>
          </a:r>
          <a:r>
            <a:rPr lang="en-GB" sz="1800" i="1" dirty="0" smtClean="0"/>
            <a:t>fine I am not going to offer </a:t>
          </a:r>
          <a:r>
            <a:rPr lang="en-GB" sz="1800" i="1" dirty="0" err="1" smtClean="0"/>
            <a:t>Salat</a:t>
          </a:r>
          <a:r>
            <a:rPr lang="en-GB" sz="1800" i="1" dirty="0" smtClean="0"/>
            <a:t> behind you</a:t>
          </a:r>
          <a:endParaRPr lang="en-GB" sz="1800" i="1" u="sng" dirty="0">
            <a:solidFill>
              <a:schemeClr val="bg1"/>
            </a:solidFill>
          </a:endParaRPr>
        </a:p>
      </dgm:t>
    </dgm:pt>
    <dgm:pt modelId="{04DE9174-7B12-4A06-9944-CDDCE54CE3E8}" type="parTrans" cxnId="{CA70FC08-D678-477D-89F6-15834472B572}">
      <dgm:prSet/>
      <dgm:spPr/>
      <dgm:t>
        <a:bodyPr/>
        <a:lstStyle/>
        <a:p>
          <a:endParaRPr lang="en-US"/>
        </a:p>
      </dgm:t>
    </dgm:pt>
    <dgm:pt modelId="{42DC904D-3B7D-426B-B01F-A09ADADB47DE}" type="sibTrans" cxnId="{CA70FC08-D678-477D-89F6-15834472B572}">
      <dgm:prSet/>
      <dgm:spPr/>
      <dgm:t>
        <a:bodyPr/>
        <a:lstStyle/>
        <a:p>
          <a:endParaRPr lang="en-US"/>
        </a:p>
      </dgm:t>
    </dgm:pt>
    <dgm:pt modelId="{98E92CC4-85B9-405C-B8CC-0DF517DD37D3}">
      <dgm:prSet custT="1"/>
      <dgm:spPr/>
      <dgm:t>
        <a:bodyPr/>
        <a:lstStyle/>
        <a:p>
          <a:r>
            <a:rPr lang="en-GB" sz="1800" dirty="0" smtClean="0"/>
            <a:t>Another person also praised God and said he wondered if he was even a </a:t>
          </a:r>
          <a:r>
            <a:rPr lang="en-GB" sz="1800" i="1" dirty="0" err="1" smtClean="0"/>
            <a:t>momim</a:t>
          </a:r>
          <a:r>
            <a:rPr lang="en-GB" sz="1800" dirty="0" smtClean="0"/>
            <a:t> (true believer)</a:t>
          </a:r>
          <a:endParaRPr lang="en-US" sz="1800" dirty="0"/>
        </a:p>
      </dgm:t>
    </dgm:pt>
    <dgm:pt modelId="{12B59EC6-1A8E-4304-92DD-660FC7A08CEB}" type="parTrans" cxnId="{9A60D66F-F1E9-49E4-85F3-4F21EC8C789E}">
      <dgm:prSet/>
      <dgm:spPr/>
      <dgm:t>
        <a:bodyPr/>
        <a:lstStyle/>
        <a:p>
          <a:endParaRPr lang="en-US"/>
        </a:p>
      </dgm:t>
    </dgm:pt>
    <dgm:pt modelId="{3C24E705-8E89-4CB3-89F4-0CFD884A4F20}" type="sibTrans" cxnId="{9A60D66F-F1E9-49E4-85F3-4F21EC8C789E}">
      <dgm:prSet/>
      <dgm:spPr/>
      <dgm:t>
        <a:bodyPr/>
        <a:lstStyle/>
        <a:p>
          <a:endParaRPr lang="en-US"/>
        </a:p>
      </dgm:t>
    </dgm:pt>
    <dgm:pt modelId="{C077FC3F-D538-4916-9F30-9094E5A7F52F}">
      <dgm:prSet custT="1"/>
      <dgm:spPr/>
      <dgm:t>
        <a:bodyPr/>
        <a:lstStyle/>
        <a:p>
          <a:r>
            <a:rPr lang="en-GB" sz="1800" dirty="0" smtClean="0"/>
            <a:t>On return to Peshawar he refused to offer </a:t>
          </a:r>
          <a:r>
            <a:rPr lang="en-GB" sz="1800" dirty="0" err="1" smtClean="0"/>
            <a:t>Salat</a:t>
          </a:r>
          <a:r>
            <a:rPr lang="en-GB" sz="1800" dirty="0" smtClean="0"/>
            <a:t> in congregation saying he could not do so because others were not sure about being </a:t>
          </a:r>
          <a:r>
            <a:rPr lang="en-GB" sz="1800" i="1" dirty="0" err="1" smtClean="0"/>
            <a:t>momim</a:t>
          </a:r>
          <a:endParaRPr lang="en-US" sz="1800" i="1" u="sng" dirty="0"/>
        </a:p>
      </dgm:t>
    </dgm:pt>
    <dgm:pt modelId="{C0861352-124A-420D-89B9-13A6D6386A70}" type="parTrans" cxnId="{4AACE22B-20FE-40E6-B5DC-6D3C19FB40C9}">
      <dgm:prSet/>
      <dgm:spPr/>
      <dgm:t>
        <a:bodyPr/>
        <a:lstStyle/>
        <a:p>
          <a:endParaRPr lang="en-US"/>
        </a:p>
      </dgm:t>
    </dgm:pt>
    <dgm:pt modelId="{7C829447-53A1-4ECE-A3FC-0BD9EAF748D6}" type="sibTrans" cxnId="{4AACE22B-20FE-40E6-B5DC-6D3C19FB40C9}">
      <dgm:prSet/>
      <dgm:spPr/>
      <dgm:t>
        <a:bodyPr/>
        <a:lstStyle/>
        <a:p>
          <a:endParaRPr lang="en-US"/>
        </a:p>
      </dgm:t>
    </dgm:pt>
    <dgm:pt modelId="{29CA8765-5934-4F70-A9CC-5932F78EDCFF}">
      <dgm:prSet phldrT="[Text]" custT="1"/>
      <dgm:spPr/>
      <dgm:t>
        <a:bodyPr/>
        <a:lstStyle/>
        <a:p>
          <a:pPr algn="ctr"/>
          <a:r>
            <a:rPr lang="en-GB" sz="1800" dirty="0" smtClean="0"/>
            <a:t>A person praised God and said he wondered if God accepted our </a:t>
          </a:r>
          <a:r>
            <a:rPr lang="en-GB" sz="1800" dirty="0" err="1" smtClean="0"/>
            <a:t>Salat</a:t>
          </a:r>
          <a:r>
            <a:rPr lang="en-GB" sz="1800" dirty="0" smtClean="0"/>
            <a:t>, our fasting </a:t>
          </a:r>
          <a:r>
            <a:rPr lang="en-GB" sz="1800" dirty="0" err="1" smtClean="0"/>
            <a:t>etc</a:t>
          </a:r>
          <a:endParaRPr lang="en-GB" sz="1800" b="1" u="sng" dirty="0"/>
        </a:p>
      </dgm:t>
    </dgm:pt>
    <dgm:pt modelId="{4D8E663B-C6ED-43B7-9BF8-298777322CE0}" type="sibTrans" cxnId="{C0D28FB3-E9CC-4181-B142-9D65335336C9}">
      <dgm:prSet/>
      <dgm:spPr/>
      <dgm:t>
        <a:bodyPr/>
        <a:lstStyle/>
        <a:p>
          <a:endParaRPr lang="en-US"/>
        </a:p>
      </dgm:t>
    </dgm:pt>
    <dgm:pt modelId="{6C391A67-ED71-4DBA-BE16-C8E1D747D0DE}" type="parTrans" cxnId="{C0D28FB3-E9CC-4181-B142-9D65335336C9}">
      <dgm:prSet/>
      <dgm:spPr/>
      <dgm:t>
        <a:bodyPr/>
        <a:lstStyle/>
        <a:p>
          <a:endParaRPr lang="en-US"/>
        </a:p>
      </dgm:t>
    </dgm:pt>
    <dgm:pt modelId="{6F243A17-21C9-4C12-9CB5-F1F3D3A48C00}">
      <dgm:prSet phldrT="[Text]" custT="1"/>
      <dgm:spPr/>
      <dgm:t>
        <a:bodyPr/>
        <a:lstStyle/>
        <a:p>
          <a:pPr algn="ctr"/>
          <a:r>
            <a:rPr lang="en-GB" sz="1800" dirty="0" smtClean="0"/>
            <a:t>Once, on returning to Peshawar after attending </a:t>
          </a:r>
          <a:r>
            <a:rPr lang="en-GB" sz="1800" dirty="0" err="1" smtClean="0"/>
            <a:t>Jalsa</a:t>
          </a:r>
          <a:r>
            <a:rPr lang="en-GB" sz="1800" dirty="0" smtClean="0"/>
            <a:t> at </a:t>
          </a:r>
          <a:r>
            <a:rPr lang="en-GB" sz="1800" dirty="0" err="1" smtClean="0"/>
            <a:t>Qadian</a:t>
          </a:r>
          <a:r>
            <a:rPr lang="en-GB" sz="1800" dirty="0" smtClean="0"/>
            <a:t> conservation on fear and awe of God was unfolded</a:t>
          </a:r>
          <a:endParaRPr lang="en-GB" sz="1800" b="1" u="sng" dirty="0"/>
        </a:p>
      </dgm:t>
    </dgm:pt>
    <dgm:pt modelId="{432CCAFA-FA28-4737-84E8-40E9CCFD3917}" type="sibTrans" cxnId="{663220F2-6FA0-45BB-8960-FA38045E528A}">
      <dgm:prSet/>
      <dgm:spPr/>
      <dgm:t>
        <a:bodyPr/>
        <a:lstStyle/>
        <a:p>
          <a:endParaRPr lang="en-GB" sz="1800"/>
        </a:p>
      </dgm:t>
    </dgm:pt>
    <dgm:pt modelId="{0CB273DD-D635-483A-A507-BF4C4A7CA534}" type="parTrans" cxnId="{663220F2-6FA0-45BB-8960-FA38045E528A}">
      <dgm:prSet/>
      <dgm:spPr/>
      <dgm:t>
        <a:bodyPr/>
        <a:lstStyle/>
        <a:p>
          <a:endParaRPr lang="en-GB" sz="1800"/>
        </a:p>
      </dgm:t>
    </dgm:pt>
    <dgm:pt modelId="{64085B23-0FF4-4FDF-9FC4-DE1401907D9C}" type="pres">
      <dgm:prSet presAssocID="{9F30672C-4EC5-4845-947E-4148A6EB2C98}" presName="Name0" presStyleCnt="0">
        <dgm:presLayoutVars>
          <dgm:chMax val="7"/>
          <dgm:chPref val="7"/>
          <dgm:dir/>
        </dgm:presLayoutVars>
      </dgm:prSet>
      <dgm:spPr/>
      <dgm:t>
        <a:bodyPr/>
        <a:lstStyle/>
        <a:p>
          <a:endParaRPr lang="en-US"/>
        </a:p>
      </dgm:t>
    </dgm:pt>
    <dgm:pt modelId="{D17480F7-C543-4F99-A073-B6D9429BF7F2}" type="pres">
      <dgm:prSet presAssocID="{9F30672C-4EC5-4845-947E-4148A6EB2C98}" presName="Name1" presStyleCnt="0"/>
      <dgm:spPr/>
    </dgm:pt>
    <dgm:pt modelId="{78FC0741-B8C2-4C6A-B38C-D061520C18DA}" type="pres">
      <dgm:prSet presAssocID="{9F30672C-4EC5-4845-947E-4148A6EB2C98}" presName="cycle" presStyleCnt="0"/>
      <dgm:spPr/>
    </dgm:pt>
    <dgm:pt modelId="{E9E45138-3644-452C-BF40-20A91AC96CA4}" type="pres">
      <dgm:prSet presAssocID="{9F30672C-4EC5-4845-947E-4148A6EB2C98}" presName="srcNode" presStyleLbl="node1" presStyleIdx="0" presStyleCnt="6"/>
      <dgm:spPr/>
    </dgm:pt>
    <dgm:pt modelId="{8A2F8803-63A0-42C5-B2C7-7CE33B7718C6}" type="pres">
      <dgm:prSet presAssocID="{9F30672C-4EC5-4845-947E-4148A6EB2C98}" presName="conn" presStyleLbl="parChTrans1D2" presStyleIdx="0" presStyleCnt="1" custScaleX="94303" custScaleY="92570"/>
      <dgm:spPr/>
      <dgm:t>
        <a:bodyPr/>
        <a:lstStyle/>
        <a:p>
          <a:endParaRPr lang="en-US"/>
        </a:p>
      </dgm:t>
    </dgm:pt>
    <dgm:pt modelId="{390F6286-8590-4803-872A-63838E97BE2A}" type="pres">
      <dgm:prSet presAssocID="{9F30672C-4EC5-4845-947E-4148A6EB2C98}" presName="extraNode" presStyleLbl="node1" presStyleIdx="0" presStyleCnt="6"/>
      <dgm:spPr/>
    </dgm:pt>
    <dgm:pt modelId="{70325EB5-6120-4561-B312-29AFAF5F9694}" type="pres">
      <dgm:prSet presAssocID="{9F30672C-4EC5-4845-947E-4148A6EB2C98}" presName="dstNode" presStyleLbl="node1" presStyleIdx="0" presStyleCnt="6"/>
      <dgm:spPr/>
    </dgm:pt>
    <dgm:pt modelId="{B3195646-08DE-4F03-B687-11C2AE517F64}" type="pres">
      <dgm:prSet presAssocID="{9F473C98-092D-48BD-AC87-AED754D7183F}" presName="text_1" presStyleLbl="node1" presStyleIdx="0" presStyleCnt="6" custScaleY="83774">
        <dgm:presLayoutVars>
          <dgm:bulletEnabled val="1"/>
        </dgm:presLayoutVars>
      </dgm:prSet>
      <dgm:spPr/>
      <dgm:t>
        <a:bodyPr/>
        <a:lstStyle/>
        <a:p>
          <a:endParaRPr lang="en-GB"/>
        </a:p>
      </dgm:t>
    </dgm:pt>
    <dgm:pt modelId="{8ED4BFA7-F096-4A53-A9A3-4AD379705B1F}" type="pres">
      <dgm:prSet presAssocID="{9F473C98-092D-48BD-AC87-AED754D7183F}" presName="accent_1" presStyleCnt="0"/>
      <dgm:spPr/>
    </dgm:pt>
    <dgm:pt modelId="{7F94B5A6-8FF4-4162-99CD-DD9E1C301DB3}" type="pres">
      <dgm:prSet presAssocID="{9F473C98-092D-48BD-AC87-AED754D7183F}" presName="accentRepeatNode" presStyleLbl="solidFgAcc1" presStyleIdx="0" presStyleCnt="6" custScaleX="80478" custScaleY="88826"/>
      <dgm:spPr/>
    </dgm:pt>
    <dgm:pt modelId="{6D3297D0-ABC6-44DE-9657-ACF8B6EF101B}" type="pres">
      <dgm:prSet presAssocID="{6F243A17-21C9-4C12-9CB5-F1F3D3A48C00}" presName="text_2" presStyleLbl="node1" presStyleIdx="1" presStyleCnt="6" custScaleY="95360" custLinFactNeighborX="1459" custLinFactNeighborY="-24166">
        <dgm:presLayoutVars>
          <dgm:bulletEnabled val="1"/>
        </dgm:presLayoutVars>
      </dgm:prSet>
      <dgm:spPr/>
      <dgm:t>
        <a:bodyPr/>
        <a:lstStyle/>
        <a:p>
          <a:endParaRPr lang="en-GB"/>
        </a:p>
      </dgm:t>
    </dgm:pt>
    <dgm:pt modelId="{38EC6CF6-844D-4D8F-9D05-27F80D703FEB}" type="pres">
      <dgm:prSet presAssocID="{6F243A17-21C9-4C12-9CB5-F1F3D3A48C00}" presName="accent_2" presStyleCnt="0"/>
      <dgm:spPr/>
    </dgm:pt>
    <dgm:pt modelId="{EBD88172-6580-4F22-9C7E-2BA7FE85D46B}" type="pres">
      <dgm:prSet presAssocID="{6F243A17-21C9-4C12-9CB5-F1F3D3A48C00}" presName="accentRepeatNode" presStyleLbl="solidFgAcc1" presStyleIdx="1" presStyleCnt="6" custScaleX="80478" custScaleY="88826" custLinFactNeighborX="-9065" custLinFactNeighborY="-22730"/>
      <dgm:spPr/>
    </dgm:pt>
    <dgm:pt modelId="{15172E30-6E19-4FC7-8274-86521970DFAB}" type="pres">
      <dgm:prSet presAssocID="{29CA8765-5934-4F70-A9CC-5932F78EDCFF}" presName="text_3" presStyleLbl="node1" presStyleIdx="2" presStyleCnt="6" custScaleY="105337" custLinFactNeighborX="-290" custLinFactNeighborY="-36248">
        <dgm:presLayoutVars>
          <dgm:bulletEnabled val="1"/>
        </dgm:presLayoutVars>
      </dgm:prSet>
      <dgm:spPr/>
      <dgm:t>
        <a:bodyPr/>
        <a:lstStyle/>
        <a:p>
          <a:endParaRPr lang="en-US"/>
        </a:p>
      </dgm:t>
    </dgm:pt>
    <dgm:pt modelId="{1D87362E-781E-4D80-85E2-8E2D2CE4E391}" type="pres">
      <dgm:prSet presAssocID="{29CA8765-5934-4F70-A9CC-5932F78EDCFF}" presName="accent_3" presStyleCnt="0"/>
      <dgm:spPr/>
    </dgm:pt>
    <dgm:pt modelId="{C1031296-0515-419D-8AEE-70AB10AC334F}" type="pres">
      <dgm:prSet presAssocID="{29CA8765-5934-4F70-A9CC-5932F78EDCFF}" presName="accentRepeatNode" presStyleLbl="solidFgAcc1" presStyleIdx="2" presStyleCnt="6" custLinFactNeighborX="-19729" custLinFactNeighborY="-21133"/>
      <dgm:spPr/>
    </dgm:pt>
    <dgm:pt modelId="{228C0F53-D25A-42E5-9DF4-899336F10D33}" type="pres">
      <dgm:prSet presAssocID="{98E92CC4-85B9-405C-B8CC-0DF517DD37D3}" presName="text_4" presStyleLbl="node1" presStyleIdx="3" presStyleCnt="6" custLinFactNeighborX="1190" custLinFactNeighborY="-31727">
        <dgm:presLayoutVars>
          <dgm:bulletEnabled val="1"/>
        </dgm:presLayoutVars>
      </dgm:prSet>
      <dgm:spPr/>
      <dgm:t>
        <a:bodyPr/>
        <a:lstStyle/>
        <a:p>
          <a:endParaRPr lang="en-US"/>
        </a:p>
      </dgm:t>
    </dgm:pt>
    <dgm:pt modelId="{7700269E-390E-484D-9FBE-0D814EFE0868}" type="pres">
      <dgm:prSet presAssocID="{98E92CC4-85B9-405C-B8CC-0DF517DD37D3}" presName="accent_4" presStyleCnt="0"/>
      <dgm:spPr/>
    </dgm:pt>
    <dgm:pt modelId="{919792AD-B4B8-4416-AF8B-E58A6C3F1A97}" type="pres">
      <dgm:prSet presAssocID="{98E92CC4-85B9-405C-B8CC-0DF517DD37D3}" presName="accentRepeatNode" presStyleLbl="solidFgAcc1" presStyleIdx="3" presStyleCnt="6" custLinFactNeighborX="-19729" custLinFactNeighborY="-25048"/>
      <dgm:spPr/>
    </dgm:pt>
    <dgm:pt modelId="{7777C928-B613-4050-AF13-BDE653340F27}" type="pres">
      <dgm:prSet presAssocID="{C5E1EB56-4711-4377-A4DC-21D2E461F10F}" presName="text_5" presStyleLbl="node1" presStyleIdx="4" presStyleCnt="6" custScaleY="165821" custLinFactNeighborX="1427" custLinFactNeighborY="-21546">
        <dgm:presLayoutVars>
          <dgm:bulletEnabled val="1"/>
        </dgm:presLayoutVars>
      </dgm:prSet>
      <dgm:spPr/>
      <dgm:t>
        <a:bodyPr/>
        <a:lstStyle/>
        <a:p>
          <a:endParaRPr lang="en-US"/>
        </a:p>
      </dgm:t>
    </dgm:pt>
    <dgm:pt modelId="{37463F54-131F-4C9E-A6F7-F6AA3378128F}" type="pres">
      <dgm:prSet presAssocID="{C5E1EB56-4711-4377-A4DC-21D2E461F10F}" presName="accent_5" presStyleCnt="0"/>
      <dgm:spPr/>
    </dgm:pt>
    <dgm:pt modelId="{EAE9B7A8-365D-4DFA-BD7A-6A8EB2B9F508}" type="pres">
      <dgm:prSet presAssocID="{C5E1EB56-4711-4377-A4DC-21D2E461F10F}" presName="accentRepeatNode" presStyleLbl="solidFgAcc1" presStyleIdx="4" presStyleCnt="6" custLinFactNeighborX="-8970" custLinFactNeighborY="-29039"/>
      <dgm:spPr/>
    </dgm:pt>
    <dgm:pt modelId="{7BED3D8F-D332-4074-B76C-9DBBB872557A}" type="pres">
      <dgm:prSet presAssocID="{C077FC3F-D538-4916-9F30-9094E5A7F52F}" presName="text_6" presStyleLbl="node1" presStyleIdx="5" presStyleCnt="6" custScaleY="135076">
        <dgm:presLayoutVars>
          <dgm:bulletEnabled val="1"/>
        </dgm:presLayoutVars>
      </dgm:prSet>
      <dgm:spPr/>
      <dgm:t>
        <a:bodyPr/>
        <a:lstStyle/>
        <a:p>
          <a:endParaRPr lang="en-US"/>
        </a:p>
      </dgm:t>
    </dgm:pt>
    <dgm:pt modelId="{D70A22DB-B788-421A-BB0E-6EE33E759FD6}" type="pres">
      <dgm:prSet presAssocID="{C077FC3F-D538-4916-9F30-9094E5A7F52F}" presName="accent_6" presStyleCnt="0"/>
      <dgm:spPr/>
    </dgm:pt>
    <dgm:pt modelId="{3FA4B1A1-C36D-441D-BD83-E2E469A789C9}" type="pres">
      <dgm:prSet presAssocID="{C077FC3F-D538-4916-9F30-9094E5A7F52F}" presName="accentRepeatNode" presStyleLbl="solidFgAcc1" presStyleIdx="5" presStyleCnt="6" custLinFactNeighborX="-20494" custLinFactNeighborY="13230"/>
      <dgm:spPr/>
    </dgm:pt>
  </dgm:ptLst>
  <dgm:cxnLst>
    <dgm:cxn modelId="{E1DB90B6-A752-4B7C-823C-B907627CF149}" type="presOf" srcId="{9F473C98-092D-48BD-AC87-AED754D7183F}" destId="{B3195646-08DE-4F03-B687-11C2AE517F64}" srcOrd="0" destOrd="0" presId="urn:microsoft.com/office/officeart/2008/layout/VerticalCurvedList"/>
    <dgm:cxn modelId="{329ADFE9-0A45-4B09-B16E-7E790AFFFD8C}" srcId="{9F30672C-4EC5-4845-947E-4148A6EB2C98}" destId="{9F473C98-092D-48BD-AC87-AED754D7183F}" srcOrd="0" destOrd="0" parTransId="{A3925AEA-E827-423D-9318-E4D8F11A19DC}" sibTransId="{4F57DC27-4A5C-4C6B-8AC5-F839BCD95527}"/>
    <dgm:cxn modelId="{7D97632C-E232-4509-95A4-4D25D7A7A3D1}" type="presOf" srcId="{4F57DC27-4A5C-4C6B-8AC5-F839BCD95527}" destId="{8A2F8803-63A0-42C5-B2C7-7CE33B7718C6}" srcOrd="0" destOrd="0" presId="urn:microsoft.com/office/officeart/2008/layout/VerticalCurvedList"/>
    <dgm:cxn modelId="{CA70FC08-D678-477D-89F6-15834472B572}" srcId="{9F30672C-4EC5-4845-947E-4148A6EB2C98}" destId="{C5E1EB56-4711-4377-A4DC-21D2E461F10F}" srcOrd="4" destOrd="0" parTransId="{04DE9174-7B12-4A06-9944-CDDCE54CE3E8}" sibTransId="{42DC904D-3B7D-426B-B01F-A09ADADB47DE}"/>
    <dgm:cxn modelId="{C0D28FB3-E9CC-4181-B142-9D65335336C9}" srcId="{9F30672C-4EC5-4845-947E-4148A6EB2C98}" destId="{29CA8765-5934-4F70-A9CC-5932F78EDCFF}" srcOrd="2" destOrd="0" parTransId="{6C391A67-ED71-4DBA-BE16-C8E1D747D0DE}" sibTransId="{4D8E663B-C6ED-43B7-9BF8-298777322CE0}"/>
    <dgm:cxn modelId="{4D5FC4D6-F142-4E24-A5A9-ABBB72F27F6D}" type="presOf" srcId="{29CA8765-5934-4F70-A9CC-5932F78EDCFF}" destId="{15172E30-6E19-4FC7-8274-86521970DFAB}" srcOrd="0" destOrd="0" presId="urn:microsoft.com/office/officeart/2008/layout/VerticalCurvedList"/>
    <dgm:cxn modelId="{666965B9-1AC3-468C-B5E6-916D47BF794A}" type="presOf" srcId="{6F243A17-21C9-4C12-9CB5-F1F3D3A48C00}" destId="{6D3297D0-ABC6-44DE-9657-ACF8B6EF101B}" srcOrd="0" destOrd="0" presId="urn:microsoft.com/office/officeart/2008/layout/VerticalCurvedList"/>
    <dgm:cxn modelId="{CCE826F4-F2D5-48A6-BFB9-8F6EB15D8A3F}" type="presOf" srcId="{98E92CC4-85B9-405C-B8CC-0DF517DD37D3}" destId="{228C0F53-D25A-42E5-9DF4-899336F10D33}" srcOrd="0" destOrd="0" presId="urn:microsoft.com/office/officeart/2008/layout/VerticalCurvedList"/>
    <dgm:cxn modelId="{09BD66ED-BA7F-4440-972E-297DC2DBFCC6}" type="presOf" srcId="{9F30672C-4EC5-4845-947E-4148A6EB2C98}" destId="{64085B23-0FF4-4FDF-9FC4-DE1401907D9C}" srcOrd="0" destOrd="0" presId="urn:microsoft.com/office/officeart/2008/layout/VerticalCurvedList"/>
    <dgm:cxn modelId="{4AACE22B-20FE-40E6-B5DC-6D3C19FB40C9}" srcId="{9F30672C-4EC5-4845-947E-4148A6EB2C98}" destId="{C077FC3F-D538-4916-9F30-9094E5A7F52F}" srcOrd="5" destOrd="0" parTransId="{C0861352-124A-420D-89B9-13A6D6386A70}" sibTransId="{7C829447-53A1-4ECE-A3FC-0BD9EAF748D6}"/>
    <dgm:cxn modelId="{663220F2-6FA0-45BB-8960-FA38045E528A}" srcId="{9F30672C-4EC5-4845-947E-4148A6EB2C98}" destId="{6F243A17-21C9-4C12-9CB5-F1F3D3A48C00}" srcOrd="1" destOrd="0" parTransId="{0CB273DD-D635-483A-A507-BF4C4A7CA534}" sibTransId="{432CCAFA-FA28-4737-84E8-40E9CCFD3917}"/>
    <dgm:cxn modelId="{827BDCCE-3C06-46AE-8809-00F2EF94BE4F}" type="presOf" srcId="{C5E1EB56-4711-4377-A4DC-21D2E461F10F}" destId="{7777C928-B613-4050-AF13-BDE653340F27}" srcOrd="0" destOrd="0" presId="urn:microsoft.com/office/officeart/2008/layout/VerticalCurvedList"/>
    <dgm:cxn modelId="{81E3C4D0-4542-4D4A-9DB7-6B4649F6602A}" type="presOf" srcId="{C077FC3F-D538-4916-9F30-9094E5A7F52F}" destId="{7BED3D8F-D332-4074-B76C-9DBBB872557A}" srcOrd="0" destOrd="0" presId="urn:microsoft.com/office/officeart/2008/layout/VerticalCurvedList"/>
    <dgm:cxn modelId="{9A60D66F-F1E9-49E4-85F3-4F21EC8C789E}" srcId="{9F30672C-4EC5-4845-947E-4148A6EB2C98}" destId="{98E92CC4-85B9-405C-B8CC-0DF517DD37D3}" srcOrd="3" destOrd="0" parTransId="{12B59EC6-1A8E-4304-92DD-660FC7A08CEB}" sibTransId="{3C24E705-8E89-4CB3-89F4-0CFD884A4F20}"/>
    <dgm:cxn modelId="{34E40A59-42F8-4EA3-9B75-F8AD5B21F257}" type="presParOf" srcId="{64085B23-0FF4-4FDF-9FC4-DE1401907D9C}" destId="{D17480F7-C543-4F99-A073-B6D9429BF7F2}" srcOrd="0" destOrd="0" presId="urn:microsoft.com/office/officeart/2008/layout/VerticalCurvedList"/>
    <dgm:cxn modelId="{B4C483FD-11AC-40D7-AE6C-D6C5F64E6E5D}" type="presParOf" srcId="{D17480F7-C543-4F99-A073-B6D9429BF7F2}" destId="{78FC0741-B8C2-4C6A-B38C-D061520C18DA}" srcOrd="0" destOrd="0" presId="urn:microsoft.com/office/officeart/2008/layout/VerticalCurvedList"/>
    <dgm:cxn modelId="{0731BC80-7A03-4A50-805F-9A0511CFB270}" type="presParOf" srcId="{78FC0741-B8C2-4C6A-B38C-D061520C18DA}" destId="{E9E45138-3644-452C-BF40-20A91AC96CA4}" srcOrd="0" destOrd="0" presId="urn:microsoft.com/office/officeart/2008/layout/VerticalCurvedList"/>
    <dgm:cxn modelId="{2EB09239-533D-44AA-B7B0-232BCD856607}" type="presParOf" srcId="{78FC0741-B8C2-4C6A-B38C-D061520C18DA}" destId="{8A2F8803-63A0-42C5-B2C7-7CE33B7718C6}" srcOrd="1" destOrd="0" presId="urn:microsoft.com/office/officeart/2008/layout/VerticalCurvedList"/>
    <dgm:cxn modelId="{3460AE89-0B94-45BE-81EF-A17233E082B5}" type="presParOf" srcId="{78FC0741-B8C2-4C6A-B38C-D061520C18DA}" destId="{390F6286-8590-4803-872A-63838E97BE2A}" srcOrd="2" destOrd="0" presId="urn:microsoft.com/office/officeart/2008/layout/VerticalCurvedList"/>
    <dgm:cxn modelId="{982CC80D-A48F-4FF1-A4D7-C0E7CF09FE1E}" type="presParOf" srcId="{78FC0741-B8C2-4C6A-B38C-D061520C18DA}" destId="{70325EB5-6120-4561-B312-29AFAF5F9694}" srcOrd="3" destOrd="0" presId="urn:microsoft.com/office/officeart/2008/layout/VerticalCurvedList"/>
    <dgm:cxn modelId="{6388B37C-9EEC-4EA7-8330-6F1320E93227}" type="presParOf" srcId="{D17480F7-C543-4F99-A073-B6D9429BF7F2}" destId="{B3195646-08DE-4F03-B687-11C2AE517F64}" srcOrd="1" destOrd="0" presId="urn:microsoft.com/office/officeart/2008/layout/VerticalCurvedList"/>
    <dgm:cxn modelId="{7C1207AC-5EFD-4D03-ABF7-CF9BA1399657}" type="presParOf" srcId="{D17480F7-C543-4F99-A073-B6D9429BF7F2}" destId="{8ED4BFA7-F096-4A53-A9A3-4AD379705B1F}" srcOrd="2" destOrd="0" presId="urn:microsoft.com/office/officeart/2008/layout/VerticalCurvedList"/>
    <dgm:cxn modelId="{C6C8C0CC-8D8F-4D45-9A4C-0D7CD09F7CBA}" type="presParOf" srcId="{8ED4BFA7-F096-4A53-A9A3-4AD379705B1F}" destId="{7F94B5A6-8FF4-4162-99CD-DD9E1C301DB3}" srcOrd="0" destOrd="0" presId="urn:microsoft.com/office/officeart/2008/layout/VerticalCurvedList"/>
    <dgm:cxn modelId="{4BCD55D1-4F93-4D6A-9B67-F0C3D6719BBF}" type="presParOf" srcId="{D17480F7-C543-4F99-A073-B6D9429BF7F2}" destId="{6D3297D0-ABC6-44DE-9657-ACF8B6EF101B}" srcOrd="3" destOrd="0" presId="urn:microsoft.com/office/officeart/2008/layout/VerticalCurvedList"/>
    <dgm:cxn modelId="{23CDFC5F-1D8B-4322-A396-5CC62003F2A3}" type="presParOf" srcId="{D17480F7-C543-4F99-A073-B6D9429BF7F2}" destId="{38EC6CF6-844D-4D8F-9D05-27F80D703FEB}" srcOrd="4" destOrd="0" presId="urn:microsoft.com/office/officeart/2008/layout/VerticalCurvedList"/>
    <dgm:cxn modelId="{122C4D56-7040-46A2-B866-D0B5AF09C00C}" type="presParOf" srcId="{38EC6CF6-844D-4D8F-9D05-27F80D703FEB}" destId="{EBD88172-6580-4F22-9C7E-2BA7FE85D46B}" srcOrd="0" destOrd="0" presId="urn:microsoft.com/office/officeart/2008/layout/VerticalCurvedList"/>
    <dgm:cxn modelId="{139D95C5-9947-487E-8C81-89200A5A8910}" type="presParOf" srcId="{D17480F7-C543-4F99-A073-B6D9429BF7F2}" destId="{15172E30-6E19-4FC7-8274-86521970DFAB}" srcOrd="5" destOrd="0" presId="urn:microsoft.com/office/officeart/2008/layout/VerticalCurvedList"/>
    <dgm:cxn modelId="{1D7B4145-53B8-4B9D-9F19-BB796A3FD43D}" type="presParOf" srcId="{D17480F7-C543-4F99-A073-B6D9429BF7F2}" destId="{1D87362E-781E-4D80-85E2-8E2D2CE4E391}" srcOrd="6" destOrd="0" presId="urn:microsoft.com/office/officeart/2008/layout/VerticalCurvedList"/>
    <dgm:cxn modelId="{415181DC-9BDE-4DF9-89F4-FB6EED51DF8D}" type="presParOf" srcId="{1D87362E-781E-4D80-85E2-8E2D2CE4E391}" destId="{C1031296-0515-419D-8AEE-70AB10AC334F}" srcOrd="0" destOrd="0" presId="urn:microsoft.com/office/officeart/2008/layout/VerticalCurvedList"/>
    <dgm:cxn modelId="{ED07857B-6BCC-49A5-B12D-6CF1215D69B3}" type="presParOf" srcId="{D17480F7-C543-4F99-A073-B6D9429BF7F2}" destId="{228C0F53-D25A-42E5-9DF4-899336F10D33}" srcOrd="7" destOrd="0" presId="urn:microsoft.com/office/officeart/2008/layout/VerticalCurvedList"/>
    <dgm:cxn modelId="{BA3AB99C-D393-479D-BEE1-4435BE62EF99}" type="presParOf" srcId="{D17480F7-C543-4F99-A073-B6D9429BF7F2}" destId="{7700269E-390E-484D-9FBE-0D814EFE0868}" srcOrd="8" destOrd="0" presId="urn:microsoft.com/office/officeart/2008/layout/VerticalCurvedList"/>
    <dgm:cxn modelId="{829209D8-656E-4172-A02B-C82D2683D8D5}" type="presParOf" srcId="{7700269E-390E-484D-9FBE-0D814EFE0868}" destId="{919792AD-B4B8-4416-AF8B-E58A6C3F1A97}" srcOrd="0" destOrd="0" presId="urn:microsoft.com/office/officeart/2008/layout/VerticalCurvedList"/>
    <dgm:cxn modelId="{F469EE1B-F5CA-4A7B-A301-96891DE15114}" type="presParOf" srcId="{D17480F7-C543-4F99-A073-B6D9429BF7F2}" destId="{7777C928-B613-4050-AF13-BDE653340F27}" srcOrd="9" destOrd="0" presId="urn:microsoft.com/office/officeart/2008/layout/VerticalCurvedList"/>
    <dgm:cxn modelId="{A61536EA-2E63-49C6-93CC-6C1E2B5C3329}" type="presParOf" srcId="{D17480F7-C543-4F99-A073-B6D9429BF7F2}" destId="{37463F54-131F-4C9E-A6F7-F6AA3378128F}" srcOrd="10" destOrd="0" presId="urn:microsoft.com/office/officeart/2008/layout/VerticalCurvedList"/>
    <dgm:cxn modelId="{F9D5AA89-6E2C-4CEA-9D1E-3755C396FB4A}" type="presParOf" srcId="{37463F54-131F-4C9E-A6F7-F6AA3378128F}" destId="{EAE9B7A8-365D-4DFA-BD7A-6A8EB2B9F508}" srcOrd="0" destOrd="0" presId="urn:microsoft.com/office/officeart/2008/layout/VerticalCurvedList"/>
    <dgm:cxn modelId="{CF315ED8-BF90-4393-B055-365A17B16259}" type="presParOf" srcId="{D17480F7-C543-4F99-A073-B6D9429BF7F2}" destId="{7BED3D8F-D332-4074-B76C-9DBBB872557A}" srcOrd="11" destOrd="0" presId="urn:microsoft.com/office/officeart/2008/layout/VerticalCurvedList"/>
    <dgm:cxn modelId="{01DA3B5E-A917-48E5-9F9D-1DBB21FBC102}" type="presParOf" srcId="{D17480F7-C543-4F99-A073-B6D9429BF7F2}" destId="{D70A22DB-B788-421A-BB0E-6EE33E759FD6}" srcOrd="12" destOrd="0" presId="urn:microsoft.com/office/officeart/2008/layout/VerticalCurvedList"/>
    <dgm:cxn modelId="{C1488B87-424B-4B41-9B8B-834025098D2D}" type="presParOf" srcId="{D70A22DB-B788-421A-BB0E-6EE33E759FD6}" destId="{3FA4B1A1-C36D-441D-BD83-E2E469A789C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C4CD32F-BEBD-4B24-9B87-1B44CD417124}" type="doc">
      <dgm:prSet loTypeId="urn:microsoft.com/office/officeart/2005/8/layout/list1" loCatId="list" qsTypeId="urn:microsoft.com/office/officeart/2005/8/quickstyle/3d2" qsCatId="3D" csTypeId="urn:microsoft.com/office/officeart/2005/8/colors/accent0_1" csCatId="mainScheme" phldr="1"/>
      <dgm:spPr/>
      <dgm:t>
        <a:bodyPr/>
        <a:lstStyle/>
        <a:p>
          <a:endParaRPr lang="en-GB"/>
        </a:p>
      </dgm:t>
    </dgm:pt>
    <dgm:pt modelId="{14E54962-0C99-43E7-8663-C521D8A51A8D}">
      <dgm:prSet custT="1">
        <dgm:style>
          <a:lnRef idx="2">
            <a:schemeClr val="dk1"/>
          </a:lnRef>
          <a:fillRef idx="1">
            <a:schemeClr val="lt1"/>
          </a:fillRef>
          <a:effectRef idx="0">
            <a:schemeClr val="dk1"/>
          </a:effectRef>
          <a:fontRef idx="minor">
            <a:schemeClr val="dk1"/>
          </a:fontRef>
        </dgm:style>
      </dgm:prSet>
      <dgm:spPr>
        <a:ln>
          <a:solidFill>
            <a:srgbClr val="660066"/>
          </a:solidFill>
        </a:ln>
      </dgm:spPr>
      <dgm:t>
        <a:bodyPr/>
        <a:lstStyle/>
        <a:p>
          <a:pPr algn="ctr"/>
          <a:r>
            <a:rPr lang="en-GB" sz="1800" dirty="0" smtClean="0"/>
            <a:t>He said Hafiz Sahib </a:t>
          </a:r>
          <a:r>
            <a:rPr lang="en-GB" sz="1800" u="sng" dirty="0" smtClean="0"/>
            <a:t>is right but it was his mistake to stop offering </a:t>
          </a:r>
          <a:r>
            <a:rPr lang="en-GB" sz="1800" u="sng" dirty="0" err="1" smtClean="0"/>
            <a:t>Salat</a:t>
          </a:r>
          <a:r>
            <a:rPr lang="en-GB" sz="1800" u="sng" dirty="0" smtClean="0"/>
            <a:t> with the others. People had not committed any </a:t>
          </a:r>
          <a:r>
            <a:rPr lang="en-GB" sz="1800" u="sng" dirty="0" err="1" smtClean="0"/>
            <a:t>kufr</a:t>
          </a:r>
          <a:r>
            <a:rPr lang="en-GB" sz="1800" u="sng" dirty="0" smtClean="0"/>
            <a:t> (act of disbelief). </a:t>
          </a:r>
          <a:endParaRPr lang="en-GB" sz="1800" b="1" u="sng" dirty="0"/>
        </a:p>
      </dgm:t>
    </dgm:pt>
    <dgm:pt modelId="{D71166F0-E566-4085-8A55-CD1183ED2A2B}" type="parTrans" cxnId="{7AFB81AA-AD38-40FF-8A45-1555D6E331D1}">
      <dgm:prSet/>
      <dgm:spPr/>
      <dgm:t>
        <a:bodyPr/>
        <a:lstStyle/>
        <a:p>
          <a:pPr algn="ctr"/>
          <a:endParaRPr lang="en-GB" sz="1800">
            <a:solidFill>
              <a:schemeClr val="bg1"/>
            </a:solidFill>
          </a:endParaRPr>
        </a:p>
      </dgm:t>
    </dgm:pt>
    <dgm:pt modelId="{49E49967-F253-4645-93DD-FE3F77034D92}" type="sibTrans" cxnId="{7AFB81AA-AD38-40FF-8A45-1555D6E331D1}">
      <dgm:prSet/>
      <dgm:spPr/>
      <dgm:t>
        <a:bodyPr/>
        <a:lstStyle/>
        <a:p>
          <a:pPr algn="ctr"/>
          <a:endParaRPr lang="en-GB" sz="1800">
            <a:solidFill>
              <a:schemeClr val="bg1"/>
            </a:solidFill>
          </a:endParaRPr>
        </a:p>
      </dgm:t>
    </dgm:pt>
    <dgm:pt modelId="{2AE9CD66-E4A2-4D43-827C-C55DF705AA82}">
      <dgm:prSet custT="1">
        <dgm:style>
          <a:lnRef idx="2">
            <a:schemeClr val="dk1"/>
          </a:lnRef>
          <a:fillRef idx="1">
            <a:schemeClr val="lt1"/>
          </a:fillRef>
          <a:effectRef idx="0">
            <a:schemeClr val="dk1"/>
          </a:effectRef>
          <a:fontRef idx="minor">
            <a:schemeClr val="dk1"/>
          </a:fontRef>
        </dgm:style>
      </dgm:prSet>
      <dgm:spPr>
        <a:ln>
          <a:solidFill>
            <a:srgbClr val="660066"/>
          </a:solidFill>
        </a:ln>
      </dgm:spPr>
      <dgm:t>
        <a:bodyPr/>
        <a:lstStyle/>
        <a:p>
          <a:pPr algn="ctr"/>
          <a:r>
            <a:rPr lang="en-GB" sz="1800" dirty="0" smtClean="0"/>
            <a:t>However, </a:t>
          </a:r>
          <a:r>
            <a:rPr lang="en-GB" sz="1800" u="sng" dirty="0" smtClean="0"/>
            <a:t>people of our </a:t>
          </a:r>
          <a:r>
            <a:rPr lang="en-GB" sz="1800" u="sng" dirty="0" err="1" smtClean="0"/>
            <a:t>Jama’at</a:t>
          </a:r>
          <a:r>
            <a:rPr lang="en-GB" sz="1800" u="sng" dirty="0" smtClean="0"/>
            <a:t> should have thought positively about themselves and continued to improve. But it is not right to deny being a </a:t>
          </a:r>
          <a:r>
            <a:rPr lang="en-GB" sz="1800" i="1" u="sng" dirty="0" err="1" smtClean="0"/>
            <a:t>momim</a:t>
          </a:r>
          <a:r>
            <a:rPr lang="en-GB" sz="1800" u="sng" dirty="0" smtClean="0"/>
            <a:t>.   </a:t>
          </a:r>
          <a:endParaRPr lang="en-GB" sz="1800" b="1" u="sng" dirty="0"/>
        </a:p>
      </dgm:t>
    </dgm:pt>
    <dgm:pt modelId="{44A16F4A-8345-4FED-B895-D3F7EACFB96D}" type="parTrans" cxnId="{3ED41EDA-DADC-4CF9-951D-AE12D6BDA30D}">
      <dgm:prSet/>
      <dgm:spPr/>
      <dgm:t>
        <a:bodyPr/>
        <a:lstStyle/>
        <a:p>
          <a:endParaRPr lang="en-GB"/>
        </a:p>
      </dgm:t>
    </dgm:pt>
    <dgm:pt modelId="{D9900E2B-4C96-43DF-B0B8-85E4CA547ABB}" type="sibTrans" cxnId="{3ED41EDA-DADC-4CF9-951D-AE12D6BDA30D}">
      <dgm:prSet/>
      <dgm:spPr/>
      <dgm:t>
        <a:bodyPr/>
        <a:lstStyle/>
        <a:p>
          <a:endParaRPr lang="en-GB"/>
        </a:p>
      </dgm:t>
    </dgm:pt>
    <dgm:pt modelId="{0E13F792-8884-403C-88D0-15F3E3D784F8}" type="pres">
      <dgm:prSet presAssocID="{7C4CD32F-BEBD-4B24-9B87-1B44CD417124}" presName="linear" presStyleCnt="0">
        <dgm:presLayoutVars>
          <dgm:dir/>
          <dgm:animLvl val="lvl"/>
          <dgm:resizeHandles val="exact"/>
        </dgm:presLayoutVars>
      </dgm:prSet>
      <dgm:spPr/>
      <dgm:t>
        <a:bodyPr/>
        <a:lstStyle/>
        <a:p>
          <a:endParaRPr lang="en-GB"/>
        </a:p>
      </dgm:t>
    </dgm:pt>
    <dgm:pt modelId="{2A63AAE6-D5C7-4103-8D95-0ADDC28BDC27}" type="pres">
      <dgm:prSet presAssocID="{14E54962-0C99-43E7-8663-C521D8A51A8D}" presName="parentLin" presStyleCnt="0"/>
      <dgm:spPr/>
      <dgm:t>
        <a:bodyPr/>
        <a:lstStyle/>
        <a:p>
          <a:endParaRPr lang="en-GB"/>
        </a:p>
      </dgm:t>
    </dgm:pt>
    <dgm:pt modelId="{A885C48B-D94C-4C5F-9AFA-598DE42FFFCE}" type="pres">
      <dgm:prSet presAssocID="{14E54962-0C99-43E7-8663-C521D8A51A8D}" presName="parentLeftMargin" presStyleLbl="node1" presStyleIdx="0" presStyleCnt="2"/>
      <dgm:spPr/>
      <dgm:t>
        <a:bodyPr/>
        <a:lstStyle/>
        <a:p>
          <a:endParaRPr lang="en-GB"/>
        </a:p>
      </dgm:t>
    </dgm:pt>
    <dgm:pt modelId="{12724168-3948-4B74-BE57-7FF31DCD1AFB}" type="pres">
      <dgm:prSet presAssocID="{14E54962-0C99-43E7-8663-C521D8A51A8D}" presName="parentText" presStyleLbl="node1" presStyleIdx="0" presStyleCnt="2" custScaleX="142857" custScaleY="154638" custLinFactX="9530" custLinFactNeighborX="100000" custLinFactNeighborY="-2200">
        <dgm:presLayoutVars>
          <dgm:chMax val="0"/>
          <dgm:bulletEnabled val="1"/>
        </dgm:presLayoutVars>
      </dgm:prSet>
      <dgm:spPr/>
      <dgm:t>
        <a:bodyPr/>
        <a:lstStyle/>
        <a:p>
          <a:endParaRPr lang="en-GB"/>
        </a:p>
      </dgm:t>
    </dgm:pt>
    <dgm:pt modelId="{5EAD6F67-6DF7-44A2-AA9B-1229D092AD0B}" type="pres">
      <dgm:prSet presAssocID="{14E54962-0C99-43E7-8663-C521D8A51A8D}" presName="negativeSpace" presStyleCnt="0"/>
      <dgm:spPr/>
      <dgm:t>
        <a:bodyPr/>
        <a:lstStyle/>
        <a:p>
          <a:endParaRPr lang="en-GB"/>
        </a:p>
      </dgm:t>
    </dgm:pt>
    <dgm:pt modelId="{254ADAF1-B6F5-4B12-A28C-1F77E80BC0B0}" type="pres">
      <dgm:prSet presAssocID="{14E54962-0C99-43E7-8663-C521D8A51A8D}" presName="childText" presStyleLbl="conFgAcc1" presStyleIdx="0" presStyleCnt="2">
        <dgm:presLayoutVars>
          <dgm:bulletEnabled val="1"/>
        </dgm:presLayoutVars>
      </dgm:prSet>
      <dgm:spPr/>
      <dgm:t>
        <a:bodyPr/>
        <a:lstStyle/>
        <a:p>
          <a:endParaRPr lang="en-GB"/>
        </a:p>
      </dgm:t>
    </dgm:pt>
    <dgm:pt modelId="{C73E383F-EBEA-4822-89E1-4B3E76FA9CD9}" type="pres">
      <dgm:prSet presAssocID="{49E49967-F253-4645-93DD-FE3F77034D92}" presName="spaceBetweenRectangles" presStyleCnt="0"/>
      <dgm:spPr/>
      <dgm:t>
        <a:bodyPr/>
        <a:lstStyle/>
        <a:p>
          <a:endParaRPr lang="en-GB"/>
        </a:p>
      </dgm:t>
    </dgm:pt>
    <dgm:pt modelId="{DAF9EBA1-24F4-458A-B05C-0966D41CC528}" type="pres">
      <dgm:prSet presAssocID="{2AE9CD66-E4A2-4D43-827C-C55DF705AA82}" presName="parentLin" presStyleCnt="0"/>
      <dgm:spPr/>
      <dgm:t>
        <a:bodyPr/>
        <a:lstStyle/>
        <a:p>
          <a:endParaRPr lang="en-GB"/>
        </a:p>
      </dgm:t>
    </dgm:pt>
    <dgm:pt modelId="{25363759-EBC3-4AF9-AE74-6A7A38E3DC35}" type="pres">
      <dgm:prSet presAssocID="{2AE9CD66-E4A2-4D43-827C-C55DF705AA82}" presName="parentLeftMargin" presStyleLbl="node1" presStyleIdx="0" presStyleCnt="2"/>
      <dgm:spPr/>
      <dgm:t>
        <a:bodyPr/>
        <a:lstStyle/>
        <a:p>
          <a:endParaRPr lang="en-GB"/>
        </a:p>
      </dgm:t>
    </dgm:pt>
    <dgm:pt modelId="{8CF9DAA1-D5D2-4E14-B6C5-FC21D964B866}" type="pres">
      <dgm:prSet presAssocID="{2AE9CD66-E4A2-4D43-827C-C55DF705AA82}" presName="parentText" presStyleLbl="node1" presStyleIdx="1" presStyleCnt="2" custScaleX="142857" custScaleY="170527">
        <dgm:presLayoutVars>
          <dgm:chMax val="0"/>
          <dgm:bulletEnabled val="1"/>
        </dgm:presLayoutVars>
      </dgm:prSet>
      <dgm:spPr/>
      <dgm:t>
        <a:bodyPr/>
        <a:lstStyle/>
        <a:p>
          <a:endParaRPr lang="en-GB"/>
        </a:p>
      </dgm:t>
    </dgm:pt>
    <dgm:pt modelId="{AD00C579-1FCF-4F7D-9A9C-9B30A32965F9}" type="pres">
      <dgm:prSet presAssocID="{2AE9CD66-E4A2-4D43-827C-C55DF705AA82}" presName="negativeSpace" presStyleCnt="0"/>
      <dgm:spPr/>
      <dgm:t>
        <a:bodyPr/>
        <a:lstStyle/>
        <a:p>
          <a:endParaRPr lang="en-GB"/>
        </a:p>
      </dgm:t>
    </dgm:pt>
    <dgm:pt modelId="{E98981BF-B469-47DB-9B30-DA4429DE39AE}" type="pres">
      <dgm:prSet presAssocID="{2AE9CD66-E4A2-4D43-827C-C55DF705AA82}" presName="childText" presStyleLbl="conFgAcc1" presStyleIdx="1" presStyleCnt="2" custLinFactNeighborX="8791" custLinFactNeighborY="-4018">
        <dgm:presLayoutVars>
          <dgm:bulletEnabled val="1"/>
        </dgm:presLayoutVars>
      </dgm:prSet>
      <dgm:spPr/>
      <dgm:t>
        <a:bodyPr/>
        <a:lstStyle/>
        <a:p>
          <a:endParaRPr lang="en-GB"/>
        </a:p>
      </dgm:t>
    </dgm:pt>
  </dgm:ptLst>
  <dgm:cxnLst>
    <dgm:cxn modelId="{0972B098-AF40-4924-9116-E0B16306D402}" type="presOf" srcId="{14E54962-0C99-43E7-8663-C521D8A51A8D}" destId="{12724168-3948-4B74-BE57-7FF31DCD1AFB}" srcOrd="1" destOrd="0" presId="urn:microsoft.com/office/officeart/2005/8/layout/list1"/>
    <dgm:cxn modelId="{CD891B2E-C13D-4118-B8DA-4C8BECADE05E}" type="presOf" srcId="{7C4CD32F-BEBD-4B24-9B87-1B44CD417124}" destId="{0E13F792-8884-403C-88D0-15F3E3D784F8}" srcOrd="0" destOrd="0" presId="urn:microsoft.com/office/officeart/2005/8/layout/list1"/>
    <dgm:cxn modelId="{C9BFB719-4CBF-4A79-9CF7-E5BDE3B59813}" type="presOf" srcId="{2AE9CD66-E4A2-4D43-827C-C55DF705AA82}" destId="{25363759-EBC3-4AF9-AE74-6A7A38E3DC35}" srcOrd="0" destOrd="0" presId="urn:microsoft.com/office/officeart/2005/8/layout/list1"/>
    <dgm:cxn modelId="{7AFB81AA-AD38-40FF-8A45-1555D6E331D1}" srcId="{7C4CD32F-BEBD-4B24-9B87-1B44CD417124}" destId="{14E54962-0C99-43E7-8663-C521D8A51A8D}" srcOrd="0" destOrd="0" parTransId="{D71166F0-E566-4085-8A55-CD1183ED2A2B}" sibTransId="{49E49967-F253-4645-93DD-FE3F77034D92}"/>
    <dgm:cxn modelId="{3DB6ACD9-70AC-4C7D-A102-4092960573E1}" type="presOf" srcId="{2AE9CD66-E4A2-4D43-827C-C55DF705AA82}" destId="{8CF9DAA1-D5D2-4E14-B6C5-FC21D964B866}" srcOrd="1" destOrd="0" presId="urn:microsoft.com/office/officeart/2005/8/layout/list1"/>
    <dgm:cxn modelId="{3ED41EDA-DADC-4CF9-951D-AE12D6BDA30D}" srcId="{7C4CD32F-BEBD-4B24-9B87-1B44CD417124}" destId="{2AE9CD66-E4A2-4D43-827C-C55DF705AA82}" srcOrd="1" destOrd="0" parTransId="{44A16F4A-8345-4FED-B895-D3F7EACFB96D}" sibTransId="{D9900E2B-4C96-43DF-B0B8-85E4CA547ABB}"/>
    <dgm:cxn modelId="{069D3B5C-65C1-4858-B8BB-CB3027BF25F0}" type="presOf" srcId="{14E54962-0C99-43E7-8663-C521D8A51A8D}" destId="{A885C48B-D94C-4C5F-9AFA-598DE42FFFCE}" srcOrd="0" destOrd="0" presId="urn:microsoft.com/office/officeart/2005/8/layout/list1"/>
    <dgm:cxn modelId="{02AFB369-6862-4A23-B7ED-6351C769E607}" type="presParOf" srcId="{0E13F792-8884-403C-88D0-15F3E3D784F8}" destId="{2A63AAE6-D5C7-4103-8D95-0ADDC28BDC27}" srcOrd="0" destOrd="0" presId="urn:microsoft.com/office/officeart/2005/8/layout/list1"/>
    <dgm:cxn modelId="{4C918099-8EE7-4A6E-849D-50A2B2412943}" type="presParOf" srcId="{2A63AAE6-D5C7-4103-8D95-0ADDC28BDC27}" destId="{A885C48B-D94C-4C5F-9AFA-598DE42FFFCE}" srcOrd="0" destOrd="0" presId="urn:microsoft.com/office/officeart/2005/8/layout/list1"/>
    <dgm:cxn modelId="{5C1AA63D-EDCD-441F-BCF6-9BD61AEEC6D3}" type="presParOf" srcId="{2A63AAE6-D5C7-4103-8D95-0ADDC28BDC27}" destId="{12724168-3948-4B74-BE57-7FF31DCD1AFB}" srcOrd="1" destOrd="0" presId="urn:microsoft.com/office/officeart/2005/8/layout/list1"/>
    <dgm:cxn modelId="{D0274973-DCF2-4057-BAC7-4B455939175B}" type="presParOf" srcId="{0E13F792-8884-403C-88D0-15F3E3D784F8}" destId="{5EAD6F67-6DF7-44A2-AA9B-1229D092AD0B}" srcOrd="1" destOrd="0" presId="urn:microsoft.com/office/officeart/2005/8/layout/list1"/>
    <dgm:cxn modelId="{DF41BA57-3F4F-4007-B1E1-7FD17EF8B9E3}" type="presParOf" srcId="{0E13F792-8884-403C-88D0-15F3E3D784F8}" destId="{254ADAF1-B6F5-4B12-A28C-1F77E80BC0B0}" srcOrd="2" destOrd="0" presId="urn:microsoft.com/office/officeart/2005/8/layout/list1"/>
    <dgm:cxn modelId="{FFA49617-37D0-4E72-8827-7816B7A48F8E}" type="presParOf" srcId="{0E13F792-8884-403C-88D0-15F3E3D784F8}" destId="{C73E383F-EBEA-4822-89E1-4B3E76FA9CD9}" srcOrd="3" destOrd="0" presId="urn:microsoft.com/office/officeart/2005/8/layout/list1"/>
    <dgm:cxn modelId="{B9A95045-4669-4782-BF5D-972039970B4B}" type="presParOf" srcId="{0E13F792-8884-403C-88D0-15F3E3D784F8}" destId="{DAF9EBA1-24F4-458A-B05C-0966D41CC528}" srcOrd="4" destOrd="0" presId="urn:microsoft.com/office/officeart/2005/8/layout/list1"/>
    <dgm:cxn modelId="{6CD170B5-E34C-4A80-9175-587DF38A2BE3}" type="presParOf" srcId="{DAF9EBA1-24F4-458A-B05C-0966D41CC528}" destId="{25363759-EBC3-4AF9-AE74-6A7A38E3DC35}" srcOrd="0" destOrd="0" presId="urn:microsoft.com/office/officeart/2005/8/layout/list1"/>
    <dgm:cxn modelId="{A9A73994-DC64-4F6B-84D2-D7F6F8A7EBFB}" type="presParOf" srcId="{DAF9EBA1-24F4-458A-B05C-0966D41CC528}" destId="{8CF9DAA1-D5D2-4E14-B6C5-FC21D964B866}" srcOrd="1" destOrd="0" presId="urn:microsoft.com/office/officeart/2005/8/layout/list1"/>
    <dgm:cxn modelId="{507667EF-5841-401E-B808-69F364D40293}" type="presParOf" srcId="{0E13F792-8884-403C-88D0-15F3E3D784F8}" destId="{AD00C579-1FCF-4F7D-9A9C-9B30A32965F9}" srcOrd="5" destOrd="0" presId="urn:microsoft.com/office/officeart/2005/8/layout/list1"/>
    <dgm:cxn modelId="{710A0756-16C0-47A3-AFE8-33CBC950AD3A}" type="presParOf" srcId="{0E13F792-8884-403C-88D0-15F3E3D784F8}" destId="{E98981BF-B469-47DB-9B30-DA4429DE39AE}" srcOrd="6"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7FF3C91-0AC9-45C9-8B7A-837FA55A14DF}" type="doc">
      <dgm:prSet loTypeId="urn:microsoft.com/office/officeart/2005/8/layout/vList5" loCatId="list" qsTypeId="urn:microsoft.com/office/officeart/2005/8/quickstyle/3d1" qsCatId="3D" csTypeId="urn:microsoft.com/office/officeart/2005/8/colors/accent0_1" csCatId="mainScheme" phldr="1"/>
      <dgm:spPr/>
      <dgm:t>
        <a:bodyPr/>
        <a:lstStyle/>
        <a:p>
          <a:endParaRPr lang="en-US"/>
        </a:p>
      </dgm:t>
    </dgm:pt>
    <dgm:pt modelId="{E098990B-543D-4C80-BFAD-16A371AED862}">
      <dgm:prSet custT="1"/>
      <dgm:spPr/>
      <dgm:t>
        <a:bodyPr/>
        <a:lstStyle/>
        <a:p>
          <a:pPr algn="ctr" rtl="0"/>
          <a:r>
            <a:rPr lang="en-GB" sz="1800" dirty="0" smtClean="0"/>
            <a:t>There was a time when a large section of society considered it inherently morally wrong, in particular Muslims. </a:t>
          </a:r>
          <a:endParaRPr kumimoji="0" lang="en-GB" sz="1800" b="1" i="0" u="sng" strike="noStrike" cap="none" normalizeH="0" baseline="0" dirty="0" smtClean="0">
            <a:ln/>
            <a:effectLst/>
            <a:latin typeface="Arial" pitchFamily="34" charset="0"/>
            <a:cs typeface="Arial" pitchFamily="34" charset="0"/>
          </a:endParaRPr>
        </a:p>
      </dgm:t>
    </dgm:pt>
    <dgm:pt modelId="{0C6357E1-8A3E-4864-ACDD-02DB61F23B17}" type="sibTrans" cxnId="{3E1CB3ED-91BE-4879-822C-1A93A9431F1A}">
      <dgm:prSet/>
      <dgm:spPr/>
      <dgm:t>
        <a:bodyPr/>
        <a:lstStyle/>
        <a:p>
          <a:endParaRPr lang="en-GB"/>
        </a:p>
      </dgm:t>
    </dgm:pt>
    <dgm:pt modelId="{61DF0287-FE8F-4983-A7CF-228F7EF49CA3}" type="parTrans" cxnId="{3E1CB3ED-91BE-4879-822C-1A93A9431F1A}">
      <dgm:prSet/>
      <dgm:spPr/>
      <dgm:t>
        <a:bodyPr/>
        <a:lstStyle/>
        <a:p>
          <a:endParaRPr lang="en-GB"/>
        </a:p>
      </dgm:t>
    </dgm:pt>
    <dgm:pt modelId="{C6F901F8-0C42-4AF5-9C68-FCDD1FEF0190}">
      <dgm:prSet custT="1"/>
      <dgm:spPr/>
      <dgm:t>
        <a:bodyPr/>
        <a:lstStyle/>
        <a:p>
          <a:pPr algn="ctr" rtl="0"/>
          <a:r>
            <a:rPr lang="en-GB" sz="1800" dirty="0" smtClean="0"/>
            <a:t>It was in the news recently that a group of Muslim girls were cycling and when they felt hot they took their clothes off.</a:t>
          </a:r>
          <a:endParaRPr kumimoji="0" lang="en-GB" sz="1800" b="0" i="0" u="sng" strike="noStrike" cap="none" normalizeH="0" baseline="0" dirty="0" smtClean="0">
            <a:ln/>
            <a:effectLst/>
            <a:latin typeface="Arial" pitchFamily="34" charset="0"/>
            <a:cs typeface="Arial" pitchFamily="34" charset="0"/>
          </a:endParaRPr>
        </a:p>
      </dgm:t>
    </dgm:pt>
    <dgm:pt modelId="{A800C04E-8655-4F3C-A7D9-B191E6FE3E46}" type="sibTrans" cxnId="{8FCB805F-DA46-4E1E-8993-2FA4712257FA}">
      <dgm:prSet/>
      <dgm:spPr/>
      <dgm:t>
        <a:bodyPr/>
        <a:lstStyle/>
        <a:p>
          <a:endParaRPr lang="en-GB" sz="1800"/>
        </a:p>
      </dgm:t>
    </dgm:pt>
    <dgm:pt modelId="{63CA3394-A354-4BC0-A42C-D1126806ABD0}" type="parTrans" cxnId="{8FCB805F-DA46-4E1E-8993-2FA4712257FA}">
      <dgm:prSet/>
      <dgm:spPr/>
      <dgm:t>
        <a:bodyPr/>
        <a:lstStyle/>
        <a:p>
          <a:endParaRPr lang="en-GB" sz="1800"/>
        </a:p>
      </dgm:t>
    </dgm:pt>
    <dgm:pt modelId="{E6C11EFC-BA81-4347-8F1E-1142386B93F9}">
      <dgm:prSet custT="1"/>
      <dgm:spPr/>
      <dgm:t>
        <a:bodyPr/>
        <a:lstStyle/>
        <a:p>
          <a:pPr algn="ctr" rtl="0"/>
          <a:r>
            <a:rPr lang="en-GB" sz="1800" dirty="0" smtClean="0"/>
            <a:t>A time has come when it is not considered erroneous for Muslims to expose some parts of their body on the basis of inherent morality.</a:t>
          </a:r>
          <a:endParaRPr kumimoji="0" lang="en-GB" sz="1800" b="1" i="0" u="none" strike="noStrike" cap="none" normalizeH="0" baseline="0" dirty="0" smtClean="0">
            <a:ln/>
            <a:effectLst/>
            <a:latin typeface="Arial" pitchFamily="34" charset="0"/>
            <a:cs typeface="Arial" pitchFamily="34" charset="0"/>
          </a:endParaRPr>
        </a:p>
      </dgm:t>
    </dgm:pt>
    <dgm:pt modelId="{C68C0D4A-BF71-4537-8A42-50EF75ED63CF}" type="sibTrans" cxnId="{C0189559-05B9-4BFF-BC34-B456BFD97CBF}">
      <dgm:prSet/>
      <dgm:spPr/>
      <dgm:t>
        <a:bodyPr/>
        <a:lstStyle/>
        <a:p>
          <a:endParaRPr lang="en-GB"/>
        </a:p>
      </dgm:t>
    </dgm:pt>
    <dgm:pt modelId="{65B2E1BD-0B4C-4790-B833-B288432BF35C}" type="parTrans" cxnId="{C0189559-05B9-4BFF-BC34-B456BFD97CBF}">
      <dgm:prSet/>
      <dgm:spPr/>
      <dgm:t>
        <a:bodyPr/>
        <a:lstStyle/>
        <a:p>
          <a:endParaRPr lang="en-GB"/>
        </a:p>
      </dgm:t>
    </dgm:pt>
    <dgm:pt modelId="{81C40902-7908-4950-A375-7CBC4E735B2E}" type="pres">
      <dgm:prSet presAssocID="{17FF3C91-0AC9-45C9-8B7A-837FA55A14DF}" presName="Name0" presStyleCnt="0">
        <dgm:presLayoutVars>
          <dgm:dir/>
          <dgm:animLvl val="lvl"/>
          <dgm:resizeHandles val="exact"/>
        </dgm:presLayoutVars>
      </dgm:prSet>
      <dgm:spPr/>
      <dgm:t>
        <a:bodyPr/>
        <a:lstStyle/>
        <a:p>
          <a:endParaRPr lang="en-GB"/>
        </a:p>
      </dgm:t>
    </dgm:pt>
    <dgm:pt modelId="{76F35781-B5AD-418D-B7FD-10AC92BE4368}" type="pres">
      <dgm:prSet presAssocID="{C6F901F8-0C42-4AF5-9C68-FCDD1FEF0190}" presName="linNode" presStyleCnt="0"/>
      <dgm:spPr/>
      <dgm:t>
        <a:bodyPr/>
        <a:lstStyle/>
        <a:p>
          <a:endParaRPr lang="en-GB"/>
        </a:p>
      </dgm:t>
    </dgm:pt>
    <dgm:pt modelId="{10B01D86-0A81-4223-B5A0-0E6638C464C9}" type="pres">
      <dgm:prSet presAssocID="{C6F901F8-0C42-4AF5-9C68-FCDD1FEF0190}" presName="parentText" presStyleLbl="node1" presStyleIdx="0" presStyleCnt="3" custScaleX="243590" custScaleY="40618">
        <dgm:presLayoutVars>
          <dgm:chMax val="1"/>
          <dgm:bulletEnabled val="1"/>
        </dgm:presLayoutVars>
      </dgm:prSet>
      <dgm:spPr/>
      <dgm:t>
        <a:bodyPr/>
        <a:lstStyle/>
        <a:p>
          <a:endParaRPr lang="en-GB"/>
        </a:p>
      </dgm:t>
    </dgm:pt>
    <dgm:pt modelId="{0EACB8A8-8564-4412-9FDF-672DC51C36A8}" type="pres">
      <dgm:prSet presAssocID="{A800C04E-8655-4F3C-A7D9-B191E6FE3E46}" presName="sp" presStyleCnt="0"/>
      <dgm:spPr/>
      <dgm:t>
        <a:bodyPr/>
        <a:lstStyle/>
        <a:p>
          <a:endParaRPr lang="en-GB"/>
        </a:p>
      </dgm:t>
    </dgm:pt>
    <dgm:pt modelId="{7F43F9ED-B869-44D2-9930-97F6A27FE03D}" type="pres">
      <dgm:prSet presAssocID="{E6C11EFC-BA81-4347-8F1E-1142386B93F9}" presName="linNode" presStyleCnt="0"/>
      <dgm:spPr/>
      <dgm:t>
        <a:bodyPr/>
        <a:lstStyle/>
        <a:p>
          <a:endParaRPr lang="en-GB"/>
        </a:p>
      </dgm:t>
    </dgm:pt>
    <dgm:pt modelId="{E571616C-9285-4484-9316-01DEDF9A6905}" type="pres">
      <dgm:prSet presAssocID="{E6C11EFC-BA81-4347-8F1E-1142386B93F9}" presName="parentText" presStyleLbl="node1" presStyleIdx="1" presStyleCnt="3" custScaleX="243590" custScaleY="50344">
        <dgm:presLayoutVars>
          <dgm:chMax val="1"/>
          <dgm:bulletEnabled val="1"/>
        </dgm:presLayoutVars>
      </dgm:prSet>
      <dgm:spPr/>
      <dgm:t>
        <a:bodyPr/>
        <a:lstStyle/>
        <a:p>
          <a:endParaRPr lang="en-GB"/>
        </a:p>
      </dgm:t>
    </dgm:pt>
    <dgm:pt modelId="{103EBAB0-8DF2-4FA5-929B-5A988220ABEC}" type="pres">
      <dgm:prSet presAssocID="{C68C0D4A-BF71-4537-8A42-50EF75ED63CF}" presName="sp" presStyleCnt="0"/>
      <dgm:spPr/>
      <dgm:t>
        <a:bodyPr/>
        <a:lstStyle/>
        <a:p>
          <a:endParaRPr lang="en-GB"/>
        </a:p>
      </dgm:t>
    </dgm:pt>
    <dgm:pt modelId="{C9B05240-6CD1-4F72-B94D-DFF20120BA12}" type="pres">
      <dgm:prSet presAssocID="{E098990B-543D-4C80-BFAD-16A371AED862}" presName="linNode" presStyleCnt="0"/>
      <dgm:spPr/>
      <dgm:t>
        <a:bodyPr/>
        <a:lstStyle/>
        <a:p>
          <a:endParaRPr lang="en-GB"/>
        </a:p>
      </dgm:t>
    </dgm:pt>
    <dgm:pt modelId="{791D3F4D-0290-487F-A85A-5610287A91F9}" type="pres">
      <dgm:prSet presAssocID="{E098990B-543D-4C80-BFAD-16A371AED862}" presName="parentText" presStyleLbl="node1" presStyleIdx="2" presStyleCnt="3" custScaleX="243590" custScaleY="48639">
        <dgm:presLayoutVars>
          <dgm:chMax val="1"/>
          <dgm:bulletEnabled val="1"/>
        </dgm:presLayoutVars>
      </dgm:prSet>
      <dgm:spPr/>
      <dgm:t>
        <a:bodyPr/>
        <a:lstStyle/>
        <a:p>
          <a:endParaRPr lang="en-GB"/>
        </a:p>
      </dgm:t>
    </dgm:pt>
  </dgm:ptLst>
  <dgm:cxnLst>
    <dgm:cxn modelId="{3E1CB3ED-91BE-4879-822C-1A93A9431F1A}" srcId="{17FF3C91-0AC9-45C9-8B7A-837FA55A14DF}" destId="{E098990B-543D-4C80-BFAD-16A371AED862}" srcOrd="2" destOrd="0" parTransId="{61DF0287-FE8F-4983-A7CF-228F7EF49CA3}" sibTransId="{0C6357E1-8A3E-4864-ACDD-02DB61F23B17}"/>
    <dgm:cxn modelId="{37A02469-B2F5-4BAE-8EB3-D3B3F1AFBB4D}" type="presOf" srcId="{17FF3C91-0AC9-45C9-8B7A-837FA55A14DF}" destId="{81C40902-7908-4950-A375-7CBC4E735B2E}" srcOrd="0" destOrd="0" presId="urn:microsoft.com/office/officeart/2005/8/layout/vList5"/>
    <dgm:cxn modelId="{412F451C-5809-43A5-9F6C-A4B8CC72E6CB}" type="presOf" srcId="{E098990B-543D-4C80-BFAD-16A371AED862}" destId="{791D3F4D-0290-487F-A85A-5610287A91F9}" srcOrd="0" destOrd="0" presId="urn:microsoft.com/office/officeart/2005/8/layout/vList5"/>
    <dgm:cxn modelId="{C0189559-05B9-4BFF-BC34-B456BFD97CBF}" srcId="{17FF3C91-0AC9-45C9-8B7A-837FA55A14DF}" destId="{E6C11EFC-BA81-4347-8F1E-1142386B93F9}" srcOrd="1" destOrd="0" parTransId="{65B2E1BD-0B4C-4790-B833-B288432BF35C}" sibTransId="{C68C0D4A-BF71-4537-8A42-50EF75ED63CF}"/>
    <dgm:cxn modelId="{8FCB805F-DA46-4E1E-8993-2FA4712257FA}" srcId="{17FF3C91-0AC9-45C9-8B7A-837FA55A14DF}" destId="{C6F901F8-0C42-4AF5-9C68-FCDD1FEF0190}" srcOrd="0" destOrd="0" parTransId="{63CA3394-A354-4BC0-A42C-D1126806ABD0}" sibTransId="{A800C04E-8655-4F3C-A7D9-B191E6FE3E46}"/>
    <dgm:cxn modelId="{A4F1DA4A-B18B-4BB3-8689-2D55A9D126F4}" type="presOf" srcId="{E6C11EFC-BA81-4347-8F1E-1142386B93F9}" destId="{E571616C-9285-4484-9316-01DEDF9A6905}" srcOrd="0" destOrd="0" presId="urn:microsoft.com/office/officeart/2005/8/layout/vList5"/>
    <dgm:cxn modelId="{61D42569-5705-48BB-89C8-1C5C8EE27835}" type="presOf" srcId="{C6F901F8-0C42-4AF5-9C68-FCDD1FEF0190}" destId="{10B01D86-0A81-4223-B5A0-0E6638C464C9}" srcOrd="0" destOrd="0" presId="urn:microsoft.com/office/officeart/2005/8/layout/vList5"/>
    <dgm:cxn modelId="{744A5641-5BBE-4F8A-9DA3-22968F3A8428}" type="presParOf" srcId="{81C40902-7908-4950-A375-7CBC4E735B2E}" destId="{76F35781-B5AD-418D-B7FD-10AC92BE4368}" srcOrd="0" destOrd="0" presId="urn:microsoft.com/office/officeart/2005/8/layout/vList5"/>
    <dgm:cxn modelId="{C36A73A3-95BE-4466-8B5A-7F707E8BEB6C}" type="presParOf" srcId="{76F35781-B5AD-418D-B7FD-10AC92BE4368}" destId="{10B01D86-0A81-4223-B5A0-0E6638C464C9}" srcOrd="0" destOrd="0" presId="urn:microsoft.com/office/officeart/2005/8/layout/vList5"/>
    <dgm:cxn modelId="{3943CE1B-F8CF-4502-830C-7F5659B8D26C}" type="presParOf" srcId="{81C40902-7908-4950-A375-7CBC4E735B2E}" destId="{0EACB8A8-8564-4412-9FDF-672DC51C36A8}" srcOrd="1" destOrd="0" presId="urn:microsoft.com/office/officeart/2005/8/layout/vList5"/>
    <dgm:cxn modelId="{FCED1FB3-626B-4A42-9E48-A8336A95C983}" type="presParOf" srcId="{81C40902-7908-4950-A375-7CBC4E735B2E}" destId="{7F43F9ED-B869-44D2-9930-97F6A27FE03D}" srcOrd="2" destOrd="0" presId="urn:microsoft.com/office/officeart/2005/8/layout/vList5"/>
    <dgm:cxn modelId="{BEA37FD8-6C0F-4976-8CD4-DB1ECFBE13CC}" type="presParOf" srcId="{7F43F9ED-B869-44D2-9930-97F6A27FE03D}" destId="{E571616C-9285-4484-9316-01DEDF9A6905}" srcOrd="0" destOrd="0" presId="urn:microsoft.com/office/officeart/2005/8/layout/vList5"/>
    <dgm:cxn modelId="{70D7D1B1-FB1E-4422-B33C-5B13C6E96FA5}" type="presParOf" srcId="{81C40902-7908-4950-A375-7CBC4E735B2E}" destId="{103EBAB0-8DF2-4FA5-929B-5A988220ABEC}" srcOrd="3" destOrd="0" presId="urn:microsoft.com/office/officeart/2005/8/layout/vList5"/>
    <dgm:cxn modelId="{C9E28AC9-2FBE-4B0D-901F-0C29CCE8C168}" type="presParOf" srcId="{81C40902-7908-4950-A375-7CBC4E735B2E}" destId="{C9B05240-6CD1-4F72-B94D-DFF20120BA12}" srcOrd="4" destOrd="0" presId="urn:microsoft.com/office/officeart/2005/8/layout/vList5"/>
    <dgm:cxn modelId="{94F5BE71-0DFC-4313-8FA1-6022859127FC}" type="presParOf" srcId="{C9B05240-6CD1-4F72-B94D-DFF20120BA12}" destId="{791D3F4D-0290-487F-A85A-5610287A91F9}" srcOrd="0" destOrd="0" presId="urn:microsoft.com/office/officeart/2005/8/layout/vList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4F85103-1297-4A47-8907-EF4A28834B79}" type="doc">
      <dgm:prSet loTypeId="urn:microsoft.com/office/officeart/2005/8/layout/process2" loCatId="process" qsTypeId="urn:microsoft.com/office/officeart/2005/8/quickstyle/simple4" qsCatId="simple" csTypeId="urn:microsoft.com/office/officeart/2005/8/colors/accent0_1" csCatId="mainScheme" phldr="1"/>
      <dgm:spPr/>
      <dgm:t>
        <a:bodyPr/>
        <a:lstStyle/>
        <a:p>
          <a:endParaRPr lang="en-GB"/>
        </a:p>
      </dgm:t>
    </dgm:pt>
    <dgm:pt modelId="{206B9E1F-D485-48A6-BADA-7B55A9F192B6}">
      <dgm:prSet custT="1"/>
      <dgm:spPr/>
      <dgm:t>
        <a:bodyPr/>
        <a:lstStyle/>
        <a:p>
          <a:pPr algn="ctr"/>
          <a:r>
            <a:rPr lang="en-GB" sz="1800" dirty="0" smtClean="0"/>
            <a:t>These days even men keep strange appearances which are not dignified</a:t>
          </a:r>
          <a:endParaRPr lang="en-GB" sz="1800" b="1" u="sng" dirty="0"/>
        </a:p>
      </dgm:t>
    </dgm:pt>
    <dgm:pt modelId="{472FBE4C-722E-46F2-8E7E-BCB4970845BC}" type="parTrans" cxnId="{7BA29A1D-50EF-4062-8ED8-99AA9D38FBBB}">
      <dgm:prSet/>
      <dgm:spPr/>
      <dgm:t>
        <a:bodyPr/>
        <a:lstStyle/>
        <a:p>
          <a:pPr algn="ctr"/>
          <a:endParaRPr lang="en-GB" sz="1800" b="0" u="none"/>
        </a:p>
      </dgm:t>
    </dgm:pt>
    <dgm:pt modelId="{BCFDEB1A-9B83-4464-9BE3-2334A2C6B22C}" type="sibTrans" cxnId="{7BA29A1D-50EF-4062-8ED8-99AA9D38FBBB}">
      <dgm:prSet custT="1"/>
      <dgm:spPr/>
      <dgm:t>
        <a:bodyPr/>
        <a:lstStyle/>
        <a:p>
          <a:pPr algn="ctr"/>
          <a:endParaRPr lang="en-GB" sz="1800" b="0" u="none"/>
        </a:p>
      </dgm:t>
    </dgm:pt>
    <dgm:pt modelId="{D4788290-8A5A-49DD-9EDC-967A3FBEEED9}">
      <dgm:prSet custT="1"/>
      <dgm:spPr/>
      <dgm:t>
        <a:bodyPr/>
        <a:lstStyle/>
        <a:p>
          <a:pPr algn="ctr"/>
          <a:r>
            <a:rPr lang="en-GB" sz="1800" dirty="0" smtClean="0"/>
            <a:t>Nakedness is identified as beauty</a:t>
          </a:r>
          <a:endParaRPr lang="en-GB" sz="1800" b="0" u="none" dirty="0"/>
        </a:p>
      </dgm:t>
    </dgm:pt>
    <dgm:pt modelId="{6637462A-99BA-43A4-855A-58840DCE67F4}" type="parTrans" cxnId="{FCA8301B-22A3-4AEF-90D4-D28E66B7DC10}">
      <dgm:prSet/>
      <dgm:spPr/>
      <dgm:t>
        <a:bodyPr/>
        <a:lstStyle/>
        <a:p>
          <a:endParaRPr lang="en-US" b="0" u="none"/>
        </a:p>
      </dgm:t>
    </dgm:pt>
    <dgm:pt modelId="{370EBB7E-F0A1-4A38-864A-740412C8C0A4}" type="sibTrans" cxnId="{FCA8301B-22A3-4AEF-90D4-D28E66B7DC10}">
      <dgm:prSet/>
      <dgm:spPr/>
      <dgm:t>
        <a:bodyPr/>
        <a:lstStyle/>
        <a:p>
          <a:endParaRPr lang="en-US" b="0" u="none"/>
        </a:p>
      </dgm:t>
    </dgm:pt>
    <dgm:pt modelId="{14D99C34-F103-4408-B536-83E6DD221808}">
      <dgm:prSet custT="1"/>
      <dgm:spPr/>
      <dgm:t>
        <a:bodyPr/>
        <a:lstStyle/>
        <a:p>
          <a:pPr algn="ctr"/>
          <a:r>
            <a:rPr lang="en-GB" sz="1800" dirty="0" smtClean="0"/>
            <a:t>Today’s painters could perhaps not say what the painter of seventy years ago did and could not give an honest opinion</a:t>
          </a:r>
          <a:endParaRPr lang="en-GB" sz="1800" b="0" u="none" dirty="0"/>
        </a:p>
      </dgm:t>
    </dgm:pt>
    <dgm:pt modelId="{402B6B42-7208-452B-BB97-3BB270ED202E}" type="parTrans" cxnId="{EA330162-7486-478F-B3A1-EDB05553A35E}">
      <dgm:prSet/>
      <dgm:spPr/>
      <dgm:t>
        <a:bodyPr/>
        <a:lstStyle/>
        <a:p>
          <a:endParaRPr lang="en-GB"/>
        </a:p>
      </dgm:t>
    </dgm:pt>
    <dgm:pt modelId="{97FA830D-D063-486A-8298-05CDE23C8BAF}" type="sibTrans" cxnId="{EA330162-7486-478F-B3A1-EDB05553A35E}">
      <dgm:prSet/>
      <dgm:spPr/>
      <dgm:t>
        <a:bodyPr/>
        <a:lstStyle/>
        <a:p>
          <a:endParaRPr lang="en-GB"/>
        </a:p>
      </dgm:t>
    </dgm:pt>
    <dgm:pt modelId="{AE14FE78-8C01-4A84-90F2-EB3DAE2D24FD}">
      <dgm:prSet custT="1"/>
      <dgm:spPr/>
      <dgm:t>
        <a:bodyPr/>
        <a:lstStyle/>
        <a:p>
          <a:pPr algn="ctr"/>
          <a:r>
            <a:rPr lang="en-GB" sz="1800" dirty="0" smtClean="0"/>
            <a:t>In fact no one would dare do so and this is why morality is diminishing. </a:t>
          </a:r>
          <a:endParaRPr lang="en-GB" sz="1800" b="0" u="none" dirty="0"/>
        </a:p>
      </dgm:t>
    </dgm:pt>
    <dgm:pt modelId="{5BDA6454-6639-4FB7-B312-72CA0BC9E5CD}" type="parTrans" cxnId="{1D64BE42-6D58-48A9-A9FD-725DD44F09E5}">
      <dgm:prSet/>
      <dgm:spPr/>
      <dgm:t>
        <a:bodyPr/>
        <a:lstStyle/>
        <a:p>
          <a:endParaRPr lang="en-US"/>
        </a:p>
      </dgm:t>
    </dgm:pt>
    <dgm:pt modelId="{4C7C89DD-8F76-4F8B-9387-C0A87D68742C}" type="sibTrans" cxnId="{1D64BE42-6D58-48A9-A9FD-725DD44F09E5}">
      <dgm:prSet/>
      <dgm:spPr/>
      <dgm:t>
        <a:bodyPr/>
        <a:lstStyle/>
        <a:p>
          <a:endParaRPr lang="en-US" dirty="0"/>
        </a:p>
      </dgm:t>
    </dgm:pt>
    <dgm:pt modelId="{BD84084F-7E7D-4414-ACB4-7D8D31EC37B4}" type="pres">
      <dgm:prSet presAssocID="{94F85103-1297-4A47-8907-EF4A28834B79}" presName="linearFlow" presStyleCnt="0">
        <dgm:presLayoutVars>
          <dgm:resizeHandles val="exact"/>
        </dgm:presLayoutVars>
      </dgm:prSet>
      <dgm:spPr/>
      <dgm:t>
        <a:bodyPr/>
        <a:lstStyle/>
        <a:p>
          <a:endParaRPr lang="en-GB"/>
        </a:p>
      </dgm:t>
    </dgm:pt>
    <dgm:pt modelId="{21B9E989-C353-4472-A267-7EE29C5F6C50}" type="pres">
      <dgm:prSet presAssocID="{206B9E1F-D485-48A6-BADA-7B55A9F192B6}" presName="node" presStyleLbl="node1" presStyleIdx="0" presStyleCnt="4" custScaleX="286116" custScaleY="117004" custLinFactNeighborX="1101" custLinFactNeighborY="68692">
        <dgm:presLayoutVars>
          <dgm:bulletEnabled val="1"/>
        </dgm:presLayoutVars>
      </dgm:prSet>
      <dgm:spPr/>
      <dgm:t>
        <a:bodyPr/>
        <a:lstStyle/>
        <a:p>
          <a:endParaRPr lang="en-GB"/>
        </a:p>
      </dgm:t>
    </dgm:pt>
    <dgm:pt modelId="{ECAF2373-6EB0-43E0-879B-F93FC25E44B2}" type="pres">
      <dgm:prSet presAssocID="{BCFDEB1A-9B83-4464-9BE3-2334A2C6B22C}" presName="sibTrans" presStyleLbl="sibTrans2D1" presStyleIdx="0" presStyleCnt="3"/>
      <dgm:spPr/>
      <dgm:t>
        <a:bodyPr/>
        <a:lstStyle/>
        <a:p>
          <a:endParaRPr lang="en-GB"/>
        </a:p>
      </dgm:t>
    </dgm:pt>
    <dgm:pt modelId="{EEA71407-5839-4BC4-85A4-B0C021A38C9D}" type="pres">
      <dgm:prSet presAssocID="{BCFDEB1A-9B83-4464-9BE3-2334A2C6B22C}" presName="connectorText" presStyleLbl="sibTrans2D1" presStyleIdx="0" presStyleCnt="3"/>
      <dgm:spPr/>
      <dgm:t>
        <a:bodyPr/>
        <a:lstStyle/>
        <a:p>
          <a:endParaRPr lang="en-GB"/>
        </a:p>
      </dgm:t>
    </dgm:pt>
    <dgm:pt modelId="{4088249D-9AEE-4268-8B22-72C448014BD9}" type="pres">
      <dgm:prSet presAssocID="{14D99C34-F103-4408-B536-83E6DD221808}" presName="node" presStyleLbl="node1" presStyleIdx="1" presStyleCnt="4" custScaleX="283915" custLinFactNeighborX="-225" custLinFactNeighborY="51564">
        <dgm:presLayoutVars>
          <dgm:bulletEnabled val="1"/>
        </dgm:presLayoutVars>
      </dgm:prSet>
      <dgm:spPr/>
      <dgm:t>
        <a:bodyPr/>
        <a:lstStyle/>
        <a:p>
          <a:endParaRPr lang="en-GB"/>
        </a:p>
      </dgm:t>
    </dgm:pt>
    <dgm:pt modelId="{BEEDDB41-BAB4-402D-8114-E54807134A58}" type="pres">
      <dgm:prSet presAssocID="{97FA830D-D063-486A-8298-05CDE23C8BAF}" presName="sibTrans" presStyleLbl="sibTrans2D1" presStyleIdx="1" presStyleCnt="3"/>
      <dgm:spPr/>
      <dgm:t>
        <a:bodyPr/>
        <a:lstStyle/>
        <a:p>
          <a:endParaRPr lang="en-GB"/>
        </a:p>
      </dgm:t>
    </dgm:pt>
    <dgm:pt modelId="{15547581-836B-42DA-8207-42B949E0A2D1}" type="pres">
      <dgm:prSet presAssocID="{97FA830D-D063-486A-8298-05CDE23C8BAF}" presName="connectorText" presStyleLbl="sibTrans2D1" presStyleIdx="1" presStyleCnt="3"/>
      <dgm:spPr/>
      <dgm:t>
        <a:bodyPr/>
        <a:lstStyle/>
        <a:p>
          <a:endParaRPr lang="en-GB"/>
        </a:p>
      </dgm:t>
    </dgm:pt>
    <dgm:pt modelId="{FA17349B-DF98-4EEA-A693-CC6978F17AEE}" type="pres">
      <dgm:prSet presAssocID="{AE14FE78-8C01-4A84-90F2-EB3DAE2D24FD}" presName="node" presStyleLbl="node1" presStyleIdx="2" presStyleCnt="4" custScaleX="283914" custLinFactNeighborX="-1510" custLinFactNeighborY="17356">
        <dgm:presLayoutVars>
          <dgm:bulletEnabled val="1"/>
        </dgm:presLayoutVars>
      </dgm:prSet>
      <dgm:spPr/>
      <dgm:t>
        <a:bodyPr/>
        <a:lstStyle/>
        <a:p>
          <a:endParaRPr lang="en-US"/>
        </a:p>
      </dgm:t>
    </dgm:pt>
    <dgm:pt modelId="{8899F6F7-26FD-4DC9-97E0-32E15E7225D1}" type="pres">
      <dgm:prSet presAssocID="{4C7C89DD-8F76-4F8B-9387-C0A87D68742C}" presName="sibTrans" presStyleLbl="sibTrans2D1" presStyleIdx="2" presStyleCnt="3" custAng="21464936" custLinFactNeighborX="5291" custLinFactNeighborY="25751"/>
      <dgm:spPr/>
      <dgm:t>
        <a:bodyPr/>
        <a:lstStyle/>
        <a:p>
          <a:endParaRPr lang="en-US"/>
        </a:p>
      </dgm:t>
    </dgm:pt>
    <dgm:pt modelId="{C63203DA-884E-43FD-A00B-74F1A9A9785F}" type="pres">
      <dgm:prSet presAssocID="{4C7C89DD-8F76-4F8B-9387-C0A87D68742C}" presName="connectorText" presStyleLbl="sibTrans2D1" presStyleIdx="2" presStyleCnt="3"/>
      <dgm:spPr/>
      <dgm:t>
        <a:bodyPr/>
        <a:lstStyle/>
        <a:p>
          <a:endParaRPr lang="en-US"/>
        </a:p>
      </dgm:t>
    </dgm:pt>
    <dgm:pt modelId="{C523EB17-3323-46B5-AEC1-49F290FE6567}" type="pres">
      <dgm:prSet presAssocID="{D4788290-8A5A-49DD-9EDC-967A3FBEEED9}" presName="node" presStyleLbl="node1" presStyleIdx="3" presStyleCnt="4" custScaleX="283914" custLinFactNeighborX="-1510" custLinFactNeighborY="-16852">
        <dgm:presLayoutVars>
          <dgm:bulletEnabled val="1"/>
        </dgm:presLayoutVars>
      </dgm:prSet>
      <dgm:spPr/>
      <dgm:t>
        <a:bodyPr/>
        <a:lstStyle/>
        <a:p>
          <a:endParaRPr lang="en-US"/>
        </a:p>
      </dgm:t>
    </dgm:pt>
  </dgm:ptLst>
  <dgm:cxnLst>
    <dgm:cxn modelId="{FCA8301B-22A3-4AEF-90D4-D28E66B7DC10}" srcId="{94F85103-1297-4A47-8907-EF4A28834B79}" destId="{D4788290-8A5A-49DD-9EDC-967A3FBEEED9}" srcOrd="3" destOrd="0" parTransId="{6637462A-99BA-43A4-855A-58840DCE67F4}" sibTransId="{370EBB7E-F0A1-4A38-864A-740412C8C0A4}"/>
    <dgm:cxn modelId="{9DC8CA33-BE1E-427D-AF7B-BCC779875716}" type="presOf" srcId="{97FA830D-D063-486A-8298-05CDE23C8BAF}" destId="{BEEDDB41-BAB4-402D-8114-E54807134A58}" srcOrd="0" destOrd="0" presId="urn:microsoft.com/office/officeart/2005/8/layout/process2"/>
    <dgm:cxn modelId="{39BD1C4C-6EA8-45E3-B273-B00418F7C5C8}" type="presOf" srcId="{206B9E1F-D485-48A6-BADA-7B55A9F192B6}" destId="{21B9E989-C353-4472-A267-7EE29C5F6C50}" srcOrd="0" destOrd="0" presId="urn:microsoft.com/office/officeart/2005/8/layout/process2"/>
    <dgm:cxn modelId="{EA330162-7486-478F-B3A1-EDB05553A35E}" srcId="{94F85103-1297-4A47-8907-EF4A28834B79}" destId="{14D99C34-F103-4408-B536-83E6DD221808}" srcOrd="1" destOrd="0" parTransId="{402B6B42-7208-452B-BB97-3BB270ED202E}" sibTransId="{97FA830D-D063-486A-8298-05CDE23C8BAF}"/>
    <dgm:cxn modelId="{DB6A2E42-E15E-451A-BCD5-B9F727345984}" type="presOf" srcId="{97FA830D-D063-486A-8298-05CDE23C8BAF}" destId="{15547581-836B-42DA-8207-42B949E0A2D1}" srcOrd="1" destOrd="0" presId="urn:microsoft.com/office/officeart/2005/8/layout/process2"/>
    <dgm:cxn modelId="{65929218-9C22-455E-AD83-334F8C71370E}" type="presOf" srcId="{BCFDEB1A-9B83-4464-9BE3-2334A2C6B22C}" destId="{EEA71407-5839-4BC4-85A4-B0C021A38C9D}" srcOrd="1" destOrd="0" presId="urn:microsoft.com/office/officeart/2005/8/layout/process2"/>
    <dgm:cxn modelId="{E2336875-6C77-40AB-A73D-DC8AE13063C0}" type="presOf" srcId="{14D99C34-F103-4408-B536-83E6DD221808}" destId="{4088249D-9AEE-4268-8B22-72C448014BD9}" srcOrd="0" destOrd="0" presId="urn:microsoft.com/office/officeart/2005/8/layout/process2"/>
    <dgm:cxn modelId="{1D64BE42-6D58-48A9-A9FD-725DD44F09E5}" srcId="{94F85103-1297-4A47-8907-EF4A28834B79}" destId="{AE14FE78-8C01-4A84-90F2-EB3DAE2D24FD}" srcOrd="2" destOrd="0" parTransId="{5BDA6454-6639-4FB7-B312-72CA0BC9E5CD}" sibTransId="{4C7C89DD-8F76-4F8B-9387-C0A87D68742C}"/>
    <dgm:cxn modelId="{7BA29A1D-50EF-4062-8ED8-99AA9D38FBBB}" srcId="{94F85103-1297-4A47-8907-EF4A28834B79}" destId="{206B9E1F-D485-48A6-BADA-7B55A9F192B6}" srcOrd="0" destOrd="0" parTransId="{472FBE4C-722E-46F2-8E7E-BCB4970845BC}" sibTransId="{BCFDEB1A-9B83-4464-9BE3-2334A2C6B22C}"/>
    <dgm:cxn modelId="{27EFD548-2777-4ACB-85E3-83DBA5C565BA}" type="presOf" srcId="{4C7C89DD-8F76-4F8B-9387-C0A87D68742C}" destId="{C63203DA-884E-43FD-A00B-74F1A9A9785F}" srcOrd="1" destOrd="0" presId="urn:microsoft.com/office/officeart/2005/8/layout/process2"/>
    <dgm:cxn modelId="{2738CD3D-0142-4DD0-918B-5D3EB63E3DA5}" type="presOf" srcId="{AE14FE78-8C01-4A84-90F2-EB3DAE2D24FD}" destId="{FA17349B-DF98-4EEA-A693-CC6978F17AEE}" srcOrd="0" destOrd="0" presId="urn:microsoft.com/office/officeart/2005/8/layout/process2"/>
    <dgm:cxn modelId="{CBA49105-C7FE-48FC-83C4-47D5426127A4}" type="presOf" srcId="{94F85103-1297-4A47-8907-EF4A28834B79}" destId="{BD84084F-7E7D-4414-ACB4-7D8D31EC37B4}" srcOrd="0" destOrd="0" presId="urn:microsoft.com/office/officeart/2005/8/layout/process2"/>
    <dgm:cxn modelId="{974B5427-F527-444E-84D5-AF77EAE003B7}" type="presOf" srcId="{4C7C89DD-8F76-4F8B-9387-C0A87D68742C}" destId="{8899F6F7-26FD-4DC9-97E0-32E15E7225D1}" srcOrd="0" destOrd="0" presId="urn:microsoft.com/office/officeart/2005/8/layout/process2"/>
    <dgm:cxn modelId="{8C497F04-2F3B-4504-AA90-23F2CA4772FB}" type="presOf" srcId="{D4788290-8A5A-49DD-9EDC-967A3FBEEED9}" destId="{C523EB17-3323-46B5-AEC1-49F290FE6567}" srcOrd="0" destOrd="0" presId="urn:microsoft.com/office/officeart/2005/8/layout/process2"/>
    <dgm:cxn modelId="{F084BB82-0371-4511-AB7F-D60265C480A6}" type="presOf" srcId="{BCFDEB1A-9B83-4464-9BE3-2334A2C6B22C}" destId="{ECAF2373-6EB0-43E0-879B-F93FC25E44B2}" srcOrd="0" destOrd="0" presId="urn:microsoft.com/office/officeart/2005/8/layout/process2"/>
    <dgm:cxn modelId="{446A1F46-F8BB-45E5-ACB9-69DDA904655C}" type="presParOf" srcId="{BD84084F-7E7D-4414-ACB4-7D8D31EC37B4}" destId="{21B9E989-C353-4472-A267-7EE29C5F6C50}" srcOrd="0" destOrd="0" presId="urn:microsoft.com/office/officeart/2005/8/layout/process2"/>
    <dgm:cxn modelId="{18423295-A892-4C9A-AB40-64F73EDD55FD}" type="presParOf" srcId="{BD84084F-7E7D-4414-ACB4-7D8D31EC37B4}" destId="{ECAF2373-6EB0-43E0-879B-F93FC25E44B2}" srcOrd="1" destOrd="0" presId="urn:microsoft.com/office/officeart/2005/8/layout/process2"/>
    <dgm:cxn modelId="{82F0310B-8528-424F-A74F-5E760C23E0EB}" type="presParOf" srcId="{ECAF2373-6EB0-43E0-879B-F93FC25E44B2}" destId="{EEA71407-5839-4BC4-85A4-B0C021A38C9D}" srcOrd="0" destOrd="0" presId="urn:microsoft.com/office/officeart/2005/8/layout/process2"/>
    <dgm:cxn modelId="{4D594745-A264-410F-BD3C-A527CFFEC82D}" type="presParOf" srcId="{BD84084F-7E7D-4414-ACB4-7D8D31EC37B4}" destId="{4088249D-9AEE-4268-8B22-72C448014BD9}" srcOrd="2" destOrd="0" presId="urn:microsoft.com/office/officeart/2005/8/layout/process2"/>
    <dgm:cxn modelId="{47ED1C17-D821-4176-9953-9482F3D338A2}" type="presParOf" srcId="{BD84084F-7E7D-4414-ACB4-7D8D31EC37B4}" destId="{BEEDDB41-BAB4-402D-8114-E54807134A58}" srcOrd="3" destOrd="0" presId="urn:microsoft.com/office/officeart/2005/8/layout/process2"/>
    <dgm:cxn modelId="{B4DFB401-BE24-40BE-AD2F-95DE71A0889E}" type="presParOf" srcId="{BEEDDB41-BAB4-402D-8114-E54807134A58}" destId="{15547581-836B-42DA-8207-42B949E0A2D1}" srcOrd="0" destOrd="0" presId="urn:microsoft.com/office/officeart/2005/8/layout/process2"/>
    <dgm:cxn modelId="{B19931C0-57BA-46EC-9CDD-4D8F6C899B8B}" type="presParOf" srcId="{BD84084F-7E7D-4414-ACB4-7D8D31EC37B4}" destId="{FA17349B-DF98-4EEA-A693-CC6978F17AEE}" srcOrd="4" destOrd="0" presId="urn:microsoft.com/office/officeart/2005/8/layout/process2"/>
    <dgm:cxn modelId="{11545001-E4D4-4786-9D7E-0F83084892D7}" type="presParOf" srcId="{BD84084F-7E7D-4414-ACB4-7D8D31EC37B4}" destId="{8899F6F7-26FD-4DC9-97E0-32E15E7225D1}" srcOrd="5" destOrd="0" presId="urn:microsoft.com/office/officeart/2005/8/layout/process2"/>
    <dgm:cxn modelId="{6C788C79-21D4-4D0D-8733-B651699C1258}" type="presParOf" srcId="{8899F6F7-26FD-4DC9-97E0-32E15E7225D1}" destId="{C63203DA-884E-43FD-A00B-74F1A9A9785F}" srcOrd="0" destOrd="0" presId="urn:microsoft.com/office/officeart/2005/8/layout/process2"/>
    <dgm:cxn modelId="{BCD42E90-2616-4146-BD8B-A03D8D36B4FF}" type="presParOf" srcId="{BD84084F-7E7D-4414-ACB4-7D8D31EC37B4}" destId="{C523EB17-3323-46B5-AEC1-49F290FE6567}"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4F85103-1297-4A47-8907-EF4A28834B79}" type="doc">
      <dgm:prSet loTypeId="urn:microsoft.com/office/officeart/2005/8/layout/process2" loCatId="process" qsTypeId="urn:microsoft.com/office/officeart/2005/8/quickstyle/3d2" qsCatId="3D" csTypeId="urn:microsoft.com/office/officeart/2005/8/colors/accent0_1" csCatId="mainScheme" phldr="1"/>
      <dgm:spPr/>
      <dgm:t>
        <a:bodyPr/>
        <a:lstStyle/>
        <a:p>
          <a:endParaRPr lang="en-GB"/>
        </a:p>
      </dgm:t>
    </dgm:pt>
    <dgm:pt modelId="{0485A4E9-176E-4B39-A32A-9E912F280FDD}">
      <dgm:prSet custT="1"/>
      <dgm:spPr/>
      <dgm:t>
        <a:bodyPr/>
        <a:lstStyle/>
        <a:p>
          <a:pPr algn="ctr"/>
          <a:r>
            <a:rPr lang="en-GB" sz="1800" dirty="0" smtClean="0"/>
            <a:t>Maulawi Abdul Karim Sahib said that every person could recognise human beauty</a:t>
          </a:r>
          <a:endParaRPr lang="en-GB" sz="1800" b="0" u="none" dirty="0">
            <a:solidFill>
              <a:schemeClr val="tx1"/>
            </a:solidFill>
          </a:endParaRPr>
        </a:p>
      </dgm:t>
    </dgm:pt>
    <dgm:pt modelId="{7516E743-21F3-4562-870C-D55A2AFA7C16}" type="parTrans" cxnId="{409124F4-EB16-42FF-BC50-C734B5968C13}">
      <dgm:prSet/>
      <dgm:spPr/>
      <dgm:t>
        <a:bodyPr/>
        <a:lstStyle/>
        <a:p>
          <a:endParaRPr lang="en-GB" sz="1800" b="0" u="none"/>
        </a:p>
      </dgm:t>
    </dgm:pt>
    <dgm:pt modelId="{59A14323-956F-4D18-A3AF-6F0A96C5398E}" type="sibTrans" cxnId="{409124F4-EB16-42FF-BC50-C734B5968C13}">
      <dgm:prSet/>
      <dgm:spPr/>
      <dgm:t>
        <a:bodyPr/>
        <a:lstStyle/>
        <a:p>
          <a:endParaRPr lang="en-GB" sz="1800" b="0" u="none"/>
        </a:p>
      </dgm:t>
    </dgm:pt>
    <dgm:pt modelId="{40FB6663-09AA-4384-ACAF-E0384524DCFE}">
      <dgm:prSet custT="1"/>
      <dgm:spPr/>
      <dgm:t>
        <a:bodyPr/>
        <a:lstStyle/>
        <a:p>
          <a:pPr algn="ctr"/>
          <a:r>
            <a:rPr lang="en-GB" sz="1800" dirty="0" smtClean="0"/>
            <a:t>Hazrat Khalifatul Masih I (may Allah be pleased with him) maintained that it was not easy to recognise beauty and only a physician was capable of it. </a:t>
          </a:r>
          <a:endParaRPr lang="en-GB" sz="1800" b="0" u="sng" dirty="0">
            <a:solidFill>
              <a:schemeClr val="tx1"/>
            </a:solidFill>
          </a:endParaRPr>
        </a:p>
      </dgm:t>
    </dgm:pt>
    <dgm:pt modelId="{2D47B46B-BED2-4963-BADA-3D53481E1D6D}" type="parTrans" cxnId="{9750C73D-D484-47E1-BDCB-7173074F7F72}">
      <dgm:prSet/>
      <dgm:spPr/>
      <dgm:t>
        <a:bodyPr/>
        <a:lstStyle/>
        <a:p>
          <a:endParaRPr lang="en-GB" b="0" u="none"/>
        </a:p>
      </dgm:t>
    </dgm:pt>
    <dgm:pt modelId="{8B76EC3C-F19F-4F35-863E-B393AC4C06F4}" type="sibTrans" cxnId="{9750C73D-D484-47E1-BDCB-7173074F7F72}">
      <dgm:prSet/>
      <dgm:spPr/>
      <dgm:t>
        <a:bodyPr/>
        <a:lstStyle/>
        <a:p>
          <a:endParaRPr lang="en-GB" b="0" u="none"/>
        </a:p>
      </dgm:t>
    </dgm:pt>
    <dgm:pt modelId="{09477965-EB0B-43B5-A3A5-D09776FE950A}">
      <dgm:prSet custT="1"/>
      <dgm:spPr/>
      <dgm:t>
        <a:bodyPr/>
        <a:lstStyle/>
        <a:p>
          <a:pPr algn="ctr"/>
          <a:r>
            <a:rPr lang="en-GB" sz="1800" dirty="0" smtClean="0"/>
            <a:t>Hazrat Khalifatul Masih I (may Allah be pleased with him) asked if Maulawi Sahib saw anyone who he deemed to be handsome among the men who were around and he pointed to a young man</a:t>
          </a:r>
          <a:endParaRPr lang="en-GB" sz="1800" b="0" u="none" dirty="0">
            <a:solidFill>
              <a:schemeClr val="tx1"/>
            </a:solidFill>
          </a:endParaRPr>
        </a:p>
      </dgm:t>
    </dgm:pt>
    <dgm:pt modelId="{1992F669-E774-40A2-86A8-06FC853D2824}" type="parTrans" cxnId="{8A3246AB-68CA-43B1-9AE4-8D549B283E90}">
      <dgm:prSet/>
      <dgm:spPr/>
      <dgm:t>
        <a:bodyPr/>
        <a:lstStyle/>
        <a:p>
          <a:endParaRPr lang="en-US"/>
        </a:p>
      </dgm:t>
    </dgm:pt>
    <dgm:pt modelId="{F1EF144C-922C-461F-9580-8B5D9B44EB58}" type="sibTrans" cxnId="{8A3246AB-68CA-43B1-9AE4-8D549B283E90}">
      <dgm:prSet/>
      <dgm:spPr/>
      <dgm:t>
        <a:bodyPr/>
        <a:lstStyle/>
        <a:p>
          <a:endParaRPr lang="en-US"/>
        </a:p>
      </dgm:t>
    </dgm:pt>
    <dgm:pt modelId="{BD84084F-7E7D-4414-ACB4-7D8D31EC37B4}" type="pres">
      <dgm:prSet presAssocID="{94F85103-1297-4A47-8907-EF4A28834B79}" presName="linearFlow" presStyleCnt="0">
        <dgm:presLayoutVars>
          <dgm:resizeHandles val="exact"/>
        </dgm:presLayoutVars>
      </dgm:prSet>
      <dgm:spPr/>
      <dgm:t>
        <a:bodyPr/>
        <a:lstStyle/>
        <a:p>
          <a:endParaRPr lang="en-GB"/>
        </a:p>
      </dgm:t>
    </dgm:pt>
    <dgm:pt modelId="{C9BB8403-CDFE-4A40-B5F2-0FC3A9E3E60D}" type="pres">
      <dgm:prSet presAssocID="{40FB6663-09AA-4384-ACAF-E0384524DCFE}" presName="node" presStyleLbl="node1" presStyleIdx="0" presStyleCnt="3" custLinFactNeighborX="1192" custLinFactNeighborY="-15753">
        <dgm:presLayoutVars>
          <dgm:bulletEnabled val="1"/>
        </dgm:presLayoutVars>
      </dgm:prSet>
      <dgm:spPr/>
      <dgm:t>
        <a:bodyPr/>
        <a:lstStyle/>
        <a:p>
          <a:endParaRPr lang="en-GB"/>
        </a:p>
      </dgm:t>
    </dgm:pt>
    <dgm:pt modelId="{F9E39F97-65B9-45F3-B7D1-AC8D648B701B}" type="pres">
      <dgm:prSet presAssocID="{8B76EC3C-F19F-4F35-863E-B393AC4C06F4}" presName="sibTrans" presStyleLbl="sibTrans2D1" presStyleIdx="0" presStyleCnt="2"/>
      <dgm:spPr/>
      <dgm:t>
        <a:bodyPr/>
        <a:lstStyle/>
        <a:p>
          <a:endParaRPr lang="en-US"/>
        </a:p>
      </dgm:t>
    </dgm:pt>
    <dgm:pt modelId="{A78BD71D-F69E-49BD-8454-85525ED8354E}" type="pres">
      <dgm:prSet presAssocID="{8B76EC3C-F19F-4F35-863E-B393AC4C06F4}" presName="connectorText" presStyleLbl="sibTrans2D1" presStyleIdx="0" presStyleCnt="2"/>
      <dgm:spPr/>
      <dgm:t>
        <a:bodyPr/>
        <a:lstStyle/>
        <a:p>
          <a:endParaRPr lang="en-US"/>
        </a:p>
      </dgm:t>
    </dgm:pt>
    <dgm:pt modelId="{048B4066-202E-418F-AAF4-DC79478535AA}" type="pres">
      <dgm:prSet presAssocID="{0485A4E9-176E-4B39-A32A-9E912F280FDD}" presName="node" presStyleLbl="node1" presStyleIdx="1" presStyleCnt="3" custLinFactNeighborY="-3618">
        <dgm:presLayoutVars>
          <dgm:bulletEnabled val="1"/>
        </dgm:presLayoutVars>
      </dgm:prSet>
      <dgm:spPr/>
      <dgm:t>
        <a:bodyPr/>
        <a:lstStyle/>
        <a:p>
          <a:endParaRPr lang="en-GB"/>
        </a:p>
      </dgm:t>
    </dgm:pt>
    <dgm:pt modelId="{D0DEA561-B032-41D1-A709-5B8C6DE3A536}" type="pres">
      <dgm:prSet presAssocID="{59A14323-956F-4D18-A3AF-6F0A96C5398E}" presName="sibTrans" presStyleLbl="sibTrans2D1" presStyleIdx="1" presStyleCnt="2"/>
      <dgm:spPr/>
      <dgm:t>
        <a:bodyPr/>
        <a:lstStyle/>
        <a:p>
          <a:endParaRPr lang="en-US"/>
        </a:p>
      </dgm:t>
    </dgm:pt>
    <dgm:pt modelId="{645F04F8-83E6-470A-B02A-80507661CD81}" type="pres">
      <dgm:prSet presAssocID="{59A14323-956F-4D18-A3AF-6F0A96C5398E}" presName="connectorText" presStyleLbl="sibTrans2D1" presStyleIdx="1" presStyleCnt="2"/>
      <dgm:spPr/>
      <dgm:t>
        <a:bodyPr/>
        <a:lstStyle/>
        <a:p>
          <a:endParaRPr lang="en-US"/>
        </a:p>
      </dgm:t>
    </dgm:pt>
    <dgm:pt modelId="{69B8FDF6-CF0E-4DBA-8B02-B227C52D078C}" type="pres">
      <dgm:prSet presAssocID="{09477965-EB0B-43B5-A3A5-D09776FE950A}" presName="node" presStyleLbl="node1" presStyleIdx="2" presStyleCnt="3">
        <dgm:presLayoutVars>
          <dgm:bulletEnabled val="1"/>
        </dgm:presLayoutVars>
      </dgm:prSet>
      <dgm:spPr/>
      <dgm:t>
        <a:bodyPr/>
        <a:lstStyle/>
        <a:p>
          <a:endParaRPr lang="en-US"/>
        </a:p>
      </dgm:t>
    </dgm:pt>
  </dgm:ptLst>
  <dgm:cxnLst>
    <dgm:cxn modelId="{4F782CC7-7320-47E7-8493-A162310FDAEA}" type="presOf" srcId="{59A14323-956F-4D18-A3AF-6F0A96C5398E}" destId="{645F04F8-83E6-470A-B02A-80507661CD81}" srcOrd="1" destOrd="0" presId="urn:microsoft.com/office/officeart/2005/8/layout/process2"/>
    <dgm:cxn modelId="{F62F37DC-3ED8-440F-8B30-4B40A96FFA02}" type="presOf" srcId="{59A14323-956F-4D18-A3AF-6F0A96C5398E}" destId="{D0DEA561-B032-41D1-A709-5B8C6DE3A536}" srcOrd="0" destOrd="0" presId="urn:microsoft.com/office/officeart/2005/8/layout/process2"/>
    <dgm:cxn modelId="{1AB77ED4-49B0-416C-8B1C-1B3B44B92969}" type="presOf" srcId="{8B76EC3C-F19F-4F35-863E-B393AC4C06F4}" destId="{F9E39F97-65B9-45F3-B7D1-AC8D648B701B}" srcOrd="0" destOrd="0" presId="urn:microsoft.com/office/officeart/2005/8/layout/process2"/>
    <dgm:cxn modelId="{57200E86-526C-4D43-9ACA-388FCFEB0168}" type="presOf" srcId="{40FB6663-09AA-4384-ACAF-E0384524DCFE}" destId="{C9BB8403-CDFE-4A40-B5F2-0FC3A9E3E60D}" srcOrd="0" destOrd="0" presId="urn:microsoft.com/office/officeart/2005/8/layout/process2"/>
    <dgm:cxn modelId="{509BFCF1-F010-4373-AF40-1863A38B544D}" type="presOf" srcId="{0485A4E9-176E-4B39-A32A-9E912F280FDD}" destId="{048B4066-202E-418F-AAF4-DC79478535AA}" srcOrd="0" destOrd="0" presId="urn:microsoft.com/office/officeart/2005/8/layout/process2"/>
    <dgm:cxn modelId="{10DDB15B-2C00-42DE-9B5A-2DB9F09BA241}" type="presOf" srcId="{94F85103-1297-4A47-8907-EF4A28834B79}" destId="{BD84084F-7E7D-4414-ACB4-7D8D31EC37B4}" srcOrd="0" destOrd="0" presId="urn:microsoft.com/office/officeart/2005/8/layout/process2"/>
    <dgm:cxn modelId="{9750C73D-D484-47E1-BDCB-7173074F7F72}" srcId="{94F85103-1297-4A47-8907-EF4A28834B79}" destId="{40FB6663-09AA-4384-ACAF-E0384524DCFE}" srcOrd="0" destOrd="0" parTransId="{2D47B46B-BED2-4963-BADA-3D53481E1D6D}" sibTransId="{8B76EC3C-F19F-4F35-863E-B393AC4C06F4}"/>
    <dgm:cxn modelId="{409124F4-EB16-42FF-BC50-C734B5968C13}" srcId="{94F85103-1297-4A47-8907-EF4A28834B79}" destId="{0485A4E9-176E-4B39-A32A-9E912F280FDD}" srcOrd="1" destOrd="0" parTransId="{7516E743-21F3-4562-870C-D55A2AFA7C16}" sibTransId="{59A14323-956F-4D18-A3AF-6F0A96C5398E}"/>
    <dgm:cxn modelId="{B9662332-4607-4EC1-BAEE-2CC3097D53E7}" type="presOf" srcId="{8B76EC3C-F19F-4F35-863E-B393AC4C06F4}" destId="{A78BD71D-F69E-49BD-8454-85525ED8354E}" srcOrd="1" destOrd="0" presId="urn:microsoft.com/office/officeart/2005/8/layout/process2"/>
    <dgm:cxn modelId="{8A3246AB-68CA-43B1-9AE4-8D549B283E90}" srcId="{94F85103-1297-4A47-8907-EF4A28834B79}" destId="{09477965-EB0B-43B5-A3A5-D09776FE950A}" srcOrd="2" destOrd="0" parTransId="{1992F669-E774-40A2-86A8-06FC853D2824}" sibTransId="{F1EF144C-922C-461F-9580-8B5D9B44EB58}"/>
    <dgm:cxn modelId="{C35F2FBD-F728-4CC5-8D36-AEBDEBA7F754}" type="presOf" srcId="{09477965-EB0B-43B5-A3A5-D09776FE950A}" destId="{69B8FDF6-CF0E-4DBA-8B02-B227C52D078C}" srcOrd="0" destOrd="0" presId="urn:microsoft.com/office/officeart/2005/8/layout/process2"/>
    <dgm:cxn modelId="{B966C144-478D-447C-B84A-4608DD355F63}" type="presParOf" srcId="{BD84084F-7E7D-4414-ACB4-7D8D31EC37B4}" destId="{C9BB8403-CDFE-4A40-B5F2-0FC3A9E3E60D}" srcOrd="0" destOrd="0" presId="urn:microsoft.com/office/officeart/2005/8/layout/process2"/>
    <dgm:cxn modelId="{90243848-0D10-4201-A84B-5095A1B353F3}" type="presParOf" srcId="{BD84084F-7E7D-4414-ACB4-7D8D31EC37B4}" destId="{F9E39F97-65B9-45F3-B7D1-AC8D648B701B}" srcOrd="1" destOrd="0" presId="urn:microsoft.com/office/officeart/2005/8/layout/process2"/>
    <dgm:cxn modelId="{7EC2C9FB-F696-45BE-892A-1A5FA8F88104}" type="presParOf" srcId="{F9E39F97-65B9-45F3-B7D1-AC8D648B701B}" destId="{A78BD71D-F69E-49BD-8454-85525ED8354E}" srcOrd="0" destOrd="0" presId="urn:microsoft.com/office/officeart/2005/8/layout/process2"/>
    <dgm:cxn modelId="{592608CE-C9C2-4F04-835C-087BF9E8B8A9}" type="presParOf" srcId="{BD84084F-7E7D-4414-ACB4-7D8D31EC37B4}" destId="{048B4066-202E-418F-AAF4-DC79478535AA}" srcOrd="2" destOrd="0" presId="urn:microsoft.com/office/officeart/2005/8/layout/process2"/>
    <dgm:cxn modelId="{AAA93062-4278-4398-AA94-5EEDF8DEDD2A}" type="presParOf" srcId="{BD84084F-7E7D-4414-ACB4-7D8D31EC37B4}" destId="{D0DEA561-B032-41D1-A709-5B8C6DE3A536}" srcOrd="3" destOrd="0" presId="urn:microsoft.com/office/officeart/2005/8/layout/process2"/>
    <dgm:cxn modelId="{433FE8C4-531D-40E1-AD7D-BF668830E14B}" type="presParOf" srcId="{D0DEA561-B032-41D1-A709-5B8C6DE3A536}" destId="{645F04F8-83E6-470A-B02A-80507661CD81}" srcOrd="0" destOrd="0" presId="urn:microsoft.com/office/officeart/2005/8/layout/process2"/>
    <dgm:cxn modelId="{960ED036-0358-4CD0-8329-2918582BFB54}" type="presParOf" srcId="{BD84084F-7E7D-4414-ACB4-7D8D31EC37B4}" destId="{69B8FDF6-CF0E-4DBA-8B02-B227C52D078C}"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4F85103-1297-4A47-8907-EF4A28834B79}" type="doc">
      <dgm:prSet loTypeId="urn:microsoft.com/office/officeart/2005/8/layout/process2" loCatId="process" qsTypeId="urn:microsoft.com/office/officeart/2005/8/quickstyle/3d2" qsCatId="3D" csTypeId="urn:microsoft.com/office/officeart/2005/8/colors/accent0_1" csCatId="mainScheme" phldr="1"/>
      <dgm:spPr/>
      <dgm:t>
        <a:bodyPr/>
        <a:lstStyle/>
        <a:p>
          <a:endParaRPr lang="en-GB"/>
        </a:p>
      </dgm:t>
    </dgm:pt>
    <dgm:pt modelId="{0485A4E9-176E-4B39-A32A-9E912F280FDD}">
      <dgm:prSet custT="1"/>
      <dgm:spPr/>
      <dgm:t>
        <a:bodyPr/>
        <a:lstStyle/>
        <a:p>
          <a:pPr algn="ctr"/>
          <a:r>
            <a:rPr lang="en-GB" sz="1800" dirty="0" smtClean="0"/>
            <a:t>He maintained that for a person who is not going to eat for twelve hours,</a:t>
          </a:r>
          <a:r>
            <a:rPr lang="en-GB" sz="1800" i="1" dirty="0" smtClean="0"/>
            <a:t> </a:t>
          </a:r>
          <a:r>
            <a:rPr lang="en-GB" sz="1800" dirty="0" smtClean="0"/>
            <a:t>five minutes are meaningless and extensively argued this</a:t>
          </a:r>
          <a:r>
            <a:rPr lang="en-GB" sz="1800" dirty="0" smtClean="0"/>
            <a:t>.</a:t>
          </a:r>
          <a:endParaRPr lang="en-GB" sz="1800" b="0" u="none" dirty="0">
            <a:solidFill>
              <a:schemeClr val="tx1"/>
            </a:solidFill>
          </a:endParaRPr>
        </a:p>
      </dgm:t>
    </dgm:pt>
    <dgm:pt modelId="{7516E743-21F3-4562-870C-D55A2AFA7C16}" type="parTrans" cxnId="{409124F4-EB16-42FF-BC50-C734B5968C13}">
      <dgm:prSet/>
      <dgm:spPr/>
      <dgm:t>
        <a:bodyPr/>
        <a:lstStyle/>
        <a:p>
          <a:endParaRPr lang="en-GB" sz="1800" b="0" u="none"/>
        </a:p>
      </dgm:t>
    </dgm:pt>
    <dgm:pt modelId="{59A14323-956F-4D18-A3AF-6F0A96C5398E}" type="sibTrans" cxnId="{409124F4-EB16-42FF-BC50-C734B5968C13}">
      <dgm:prSet/>
      <dgm:spPr/>
      <dgm:t>
        <a:bodyPr/>
        <a:lstStyle/>
        <a:p>
          <a:endParaRPr lang="en-GB" sz="1800" b="0" u="none"/>
        </a:p>
      </dgm:t>
    </dgm:pt>
    <dgm:pt modelId="{40FB6663-09AA-4384-ACAF-E0384524DCFE}">
      <dgm:prSet custT="1"/>
      <dgm:spPr/>
      <dgm:t>
        <a:bodyPr/>
        <a:lstStyle/>
        <a:p>
          <a:pPr algn="ctr"/>
          <a:r>
            <a:rPr lang="en-GB" sz="1800" dirty="0" smtClean="0"/>
            <a:t>He said that people have made a big deal of the fact that if you stop eating </a:t>
          </a:r>
          <a:r>
            <a:rPr lang="en-GB" sz="1800" i="1" dirty="0" err="1" smtClean="0"/>
            <a:t>sehri</a:t>
          </a:r>
          <a:r>
            <a:rPr lang="en-GB" sz="1800" i="1" dirty="0" smtClean="0"/>
            <a:t> </a:t>
          </a:r>
          <a:r>
            <a:rPr lang="en-GB" sz="1800" dirty="0" smtClean="0"/>
            <a:t>a little later than the set time your fast is not right and proper. </a:t>
          </a:r>
          <a:endParaRPr lang="en-GB" sz="1800" b="0" u="sng" dirty="0">
            <a:solidFill>
              <a:schemeClr val="tx1"/>
            </a:solidFill>
          </a:endParaRPr>
        </a:p>
      </dgm:t>
    </dgm:pt>
    <dgm:pt modelId="{2D47B46B-BED2-4963-BADA-3D53481E1D6D}" type="parTrans" cxnId="{9750C73D-D484-47E1-BDCB-7173074F7F72}">
      <dgm:prSet/>
      <dgm:spPr/>
      <dgm:t>
        <a:bodyPr/>
        <a:lstStyle/>
        <a:p>
          <a:endParaRPr lang="en-GB" b="0" u="none"/>
        </a:p>
      </dgm:t>
    </dgm:pt>
    <dgm:pt modelId="{8B76EC3C-F19F-4F35-863E-B393AC4C06F4}" type="sibTrans" cxnId="{9750C73D-D484-47E1-BDCB-7173074F7F72}">
      <dgm:prSet/>
      <dgm:spPr/>
      <dgm:t>
        <a:bodyPr/>
        <a:lstStyle/>
        <a:p>
          <a:endParaRPr lang="en-GB" b="0" u="none"/>
        </a:p>
      </dgm:t>
    </dgm:pt>
    <dgm:pt modelId="{956C3357-7D12-4C93-A966-A9DF5D18EFF9}">
      <dgm:prSet custT="1"/>
      <dgm:spPr/>
      <dgm:t>
        <a:bodyPr/>
        <a:lstStyle/>
        <a:p>
          <a:pPr algn="ctr"/>
          <a:r>
            <a:rPr lang="en-GB" sz="1800" dirty="0" smtClean="0"/>
            <a:t>Next morning he came to see Hazrat Khalifatul Masih I (may Allah be pleased with him) in a perturbed state </a:t>
          </a:r>
          <a:endParaRPr lang="en-GB" sz="1800" b="0" u="none" dirty="0">
            <a:solidFill>
              <a:schemeClr val="tx1"/>
            </a:solidFill>
          </a:endParaRPr>
        </a:p>
      </dgm:t>
    </dgm:pt>
    <dgm:pt modelId="{34183FAD-4BFE-47D0-A3B6-369A7CE188D6}" type="parTrans" cxnId="{A0B46776-B253-4987-ACBF-86BDE3077DDA}">
      <dgm:prSet/>
      <dgm:spPr/>
      <dgm:t>
        <a:bodyPr/>
        <a:lstStyle/>
        <a:p>
          <a:endParaRPr lang="en-US"/>
        </a:p>
      </dgm:t>
    </dgm:pt>
    <dgm:pt modelId="{E5594D67-C828-449E-A532-7D2CE15C4EA5}" type="sibTrans" cxnId="{A0B46776-B253-4987-ACBF-86BDE3077DDA}">
      <dgm:prSet/>
      <dgm:spPr/>
      <dgm:t>
        <a:bodyPr/>
        <a:lstStyle/>
        <a:p>
          <a:endParaRPr lang="en-US"/>
        </a:p>
      </dgm:t>
    </dgm:pt>
    <dgm:pt modelId="{BD84084F-7E7D-4414-ACB4-7D8D31EC37B4}" type="pres">
      <dgm:prSet presAssocID="{94F85103-1297-4A47-8907-EF4A28834B79}" presName="linearFlow" presStyleCnt="0">
        <dgm:presLayoutVars>
          <dgm:resizeHandles val="exact"/>
        </dgm:presLayoutVars>
      </dgm:prSet>
      <dgm:spPr/>
      <dgm:t>
        <a:bodyPr/>
        <a:lstStyle/>
        <a:p>
          <a:endParaRPr lang="en-GB"/>
        </a:p>
      </dgm:t>
    </dgm:pt>
    <dgm:pt modelId="{C9BB8403-CDFE-4A40-B5F2-0FC3A9E3E60D}" type="pres">
      <dgm:prSet presAssocID="{40FB6663-09AA-4384-ACAF-E0384524DCFE}" presName="node" presStyleLbl="node1" presStyleIdx="0" presStyleCnt="3" custLinFactNeighborX="1192" custLinFactNeighborY="-15753">
        <dgm:presLayoutVars>
          <dgm:bulletEnabled val="1"/>
        </dgm:presLayoutVars>
      </dgm:prSet>
      <dgm:spPr/>
      <dgm:t>
        <a:bodyPr/>
        <a:lstStyle/>
        <a:p>
          <a:endParaRPr lang="en-GB"/>
        </a:p>
      </dgm:t>
    </dgm:pt>
    <dgm:pt modelId="{F9E39F97-65B9-45F3-B7D1-AC8D648B701B}" type="pres">
      <dgm:prSet presAssocID="{8B76EC3C-F19F-4F35-863E-B393AC4C06F4}" presName="sibTrans" presStyleLbl="sibTrans2D1" presStyleIdx="0" presStyleCnt="2"/>
      <dgm:spPr/>
      <dgm:t>
        <a:bodyPr/>
        <a:lstStyle/>
        <a:p>
          <a:endParaRPr lang="en-US"/>
        </a:p>
      </dgm:t>
    </dgm:pt>
    <dgm:pt modelId="{A78BD71D-F69E-49BD-8454-85525ED8354E}" type="pres">
      <dgm:prSet presAssocID="{8B76EC3C-F19F-4F35-863E-B393AC4C06F4}" presName="connectorText" presStyleLbl="sibTrans2D1" presStyleIdx="0" presStyleCnt="2"/>
      <dgm:spPr/>
      <dgm:t>
        <a:bodyPr/>
        <a:lstStyle/>
        <a:p>
          <a:endParaRPr lang="en-US"/>
        </a:p>
      </dgm:t>
    </dgm:pt>
    <dgm:pt modelId="{048B4066-202E-418F-AAF4-DC79478535AA}" type="pres">
      <dgm:prSet presAssocID="{0485A4E9-176E-4B39-A32A-9E912F280FDD}" presName="node" presStyleLbl="node1" presStyleIdx="1" presStyleCnt="3" custLinFactNeighborX="-1754" custLinFactNeighborY="-12708">
        <dgm:presLayoutVars>
          <dgm:bulletEnabled val="1"/>
        </dgm:presLayoutVars>
      </dgm:prSet>
      <dgm:spPr/>
      <dgm:t>
        <a:bodyPr/>
        <a:lstStyle/>
        <a:p>
          <a:endParaRPr lang="en-GB"/>
        </a:p>
      </dgm:t>
    </dgm:pt>
    <dgm:pt modelId="{38901D55-6FDB-44E7-AEE4-FFA33D490F83}" type="pres">
      <dgm:prSet presAssocID="{59A14323-956F-4D18-A3AF-6F0A96C5398E}" presName="sibTrans" presStyleLbl="sibTrans2D1" presStyleIdx="1" presStyleCnt="2"/>
      <dgm:spPr/>
      <dgm:t>
        <a:bodyPr/>
        <a:lstStyle/>
        <a:p>
          <a:endParaRPr lang="en-US"/>
        </a:p>
      </dgm:t>
    </dgm:pt>
    <dgm:pt modelId="{0237DAE6-C3DF-458D-AD42-A061B6B92959}" type="pres">
      <dgm:prSet presAssocID="{59A14323-956F-4D18-A3AF-6F0A96C5398E}" presName="connectorText" presStyleLbl="sibTrans2D1" presStyleIdx="1" presStyleCnt="2"/>
      <dgm:spPr/>
      <dgm:t>
        <a:bodyPr/>
        <a:lstStyle/>
        <a:p>
          <a:endParaRPr lang="en-US"/>
        </a:p>
      </dgm:t>
    </dgm:pt>
    <dgm:pt modelId="{798D20C9-49C9-44DB-9BF5-20E5D663A547}" type="pres">
      <dgm:prSet presAssocID="{956C3357-7D12-4C93-A966-A9DF5D18EFF9}" presName="node" presStyleLbl="node1" presStyleIdx="2" presStyleCnt="3">
        <dgm:presLayoutVars>
          <dgm:bulletEnabled val="1"/>
        </dgm:presLayoutVars>
      </dgm:prSet>
      <dgm:spPr/>
      <dgm:t>
        <a:bodyPr/>
        <a:lstStyle/>
        <a:p>
          <a:endParaRPr lang="en-US"/>
        </a:p>
      </dgm:t>
    </dgm:pt>
  </dgm:ptLst>
  <dgm:cxnLst>
    <dgm:cxn modelId="{20E60C08-7740-4C42-9341-88980D4A2FB5}" type="presOf" srcId="{8B76EC3C-F19F-4F35-863E-B393AC4C06F4}" destId="{A78BD71D-F69E-49BD-8454-85525ED8354E}" srcOrd="1" destOrd="0" presId="urn:microsoft.com/office/officeart/2005/8/layout/process2"/>
    <dgm:cxn modelId="{E149FDFF-DEC2-4646-985A-EBB449C89C7E}" type="presOf" srcId="{59A14323-956F-4D18-A3AF-6F0A96C5398E}" destId="{0237DAE6-C3DF-458D-AD42-A061B6B92959}" srcOrd="1" destOrd="0" presId="urn:microsoft.com/office/officeart/2005/8/layout/process2"/>
    <dgm:cxn modelId="{AE6EF197-D60C-4571-9982-D03E1E68B1D1}" type="presOf" srcId="{0485A4E9-176E-4B39-A32A-9E912F280FDD}" destId="{048B4066-202E-418F-AAF4-DC79478535AA}" srcOrd="0" destOrd="0" presId="urn:microsoft.com/office/officeart/2005/8/layout/process2"/>
    <dgm:cxn modelId="{8149F401-0E41-49D0-904B-7B06AFDC5B6C}" type="presOf" srcId="{40FB6663-09AA-4384-ACAF-E0384524DCFE}" destId="{C9BB8403-CDFE-4A40-B5F2-0FC3A9E3E60D}" srcOrd="0" destOrd="0" presId="urn:microsoft.com/office/officeart/2005/8/layout/process2"/>
    <dgm:cxn modelId="{9750C73D-D484-47E1-BDCB-7173074F7F72}" srcId="{94F85103-1297-4A47-8907-EF4A28834B79}" destId="{40FB6663-09AA-4384-ACAF-E0384524DCFE}" srcOrd="0" destOrd="0" parTransId="{2D47B46B-BED2-4963-BADA-3D53481E1D6D}" sibTransId="{8B76EC3C-F19F-4F35-863E-B393AC4C06F4}"/>
    <dgm:cxn modelId="{409124F4-EB16-42FF-BC50-C734B5968C13}" srcId="{94F85103-1297-4A47-8907-EF4A28834B79}" destId="{0485A4E9-176E-4B39-A32A-9E912F280FDD}" srcOrd="1" destOrd="0" parTransId="{7516E743-21F3-4562-870C-D55A2AFA7C16}" sibTransId="{59A14323-956F-4D18-A3AF-6F0A96C5398E}"/>
    <dgm:cxn modelId="{A6DCCF21-D022-44B0-A733-14433361EFA6}" type="presOf" srcId="{8B76EC3C-F19F-4F35-863E-B393AC4C06F4}" destId="{F9E39F97-65B9-45F3-B7D1-AC8D648B701B}" srcOrd="0" destOrd="0" presId="urn:microsoft.com/office/officeart/2005/8/layout/process2"/>
    <dgm:cxn modelId="{5AF698CD-145C-4ABC-A5E7-F1FB9055CB5F}" type="presOf" srcId="{59A14323-956F-4D18-A3AF-6F0A96C5398E}" destId="{38901D55-6FDB-44E7-AEE4-FFA33D490F83}" srcOrd="0" destOrd="0" presId="urn:microsoft.com/office/officeart/2005/8/layout/process2"/>
    <dgm:cxn modelId="{572A8ECD-2003-46B7-8B81-8AD331E9BDDC}" type="presOf" srcId="{94F85103-1297-4A47-8907-EF4A28834B79}" destId="{BD84084F-7E7D-4414-ACB4-7D8D31EC37B4}" srcOrd="0" destOrd="0" presId="urn:microsoft.com/office/officeart/2005/8/layout/process2"/>
    <dgm:cxn modelId="{E3361AE6-AE70-496D-9A22-D6D9A9C5297E}" type="presOf" srcId="{956C3357-7D12-4C93-A966-A9DF5D18EFF9}" destId="{798D20C9-49C9-44DB-9BF5-20E5D663A547}" srcOrd="0" destOrd="0" presId="urn:microsoft.com/office/officeart/2005/8/layout/process2"/>
    <dgm:cxn modelId="{A0B46776-B253-4987-ACBF-86BDE3077DDA}" srcId="{94F85103-1297-4A47-8907-EF4A28834B79}" destId="{956C3357-7D12-4C93-A966-A9DF5D18EFF9}" srcOrd="2" destOrd="0" parTransId="{34183FAD-4BFE-47D0-A3B6-369A7CE188D6}" sibTransId="{E5594D67-C828-449E-A532-7D2CE15C4EA5}"/>
    <dgm:cxn modelId="{2C7EBA1A-68ED-4C70-A5AF-4D2C655EE8DA}" type="presParOf" srcId="{BD84084F-7E7D-4414-ACB4-7D8D31EC37B4}" destId="{C9BB8403-CDFE-4A40-B5F2-0FC3A9E3E60D}" srcOrd="0" destOrd="0" presId="urn:microsoft.com/office/officeart/2005/8/layout/process2"/>
    <dgm:cxn modelId="{EDC0141D-C897-46E3-A2F9-4B775A78DAAE}" type="presParOf" srcId="{BD84084F-7E7D-4414-ACB4-7D8D31EC37B4}" destId="{F9E39F97-65B9-45F3-B7D1-AC8D648B701B}" srcOrd="1" destOrd="0" presId="urn:microsoft.com/office/officeart/2005/8/layout/process2"/>
    <dgm:cxn modelId="{383536C1-77D1-4C42-BA29-9E51FEF56A7F}" type="presParOf" srcId="{F9E39F97-65B9-45F3-B7D1-AC8D648B701B}" destId="{A78BD71D-F69E-49BD-8454-85525ED8354E}" srcOrd="0" destOrd="0" presId="urn:microsoft.com/office/officeart/2005/8/layout/process2"/>
    <dgm:cxn modelId="{0E6EADEE-8516-4725-BD32-6EF08DAD6359}" type="presParOf" srcId="{BD84084F-7E7D-4414-ACB4-7D8D31EC37B4}" destId="{048B4066-202E-418F-AAF4-DC79478535AA}" srcOrd="2" destOrd="0" presId="urn:microsoft.com/office/officeart/2005/8/layout/process2"/>
    <dgm:cxn modelId="{E5E3D18E-3606-477C-B05A-E73A834A2DC2}" type="presParOf" srcId="{BD84084F-7E7D-4414-ACB4-7D8D31EC37B4}" destId="{38901D55-6FDB-44E7-AEE4-FFA33D490F83}" srcOrd="3" destOrd="0" presId="urn:microsoft.com/office/officeart/2005/8/layout/process2"/>
    <dgm:cxn modelId="{E342845F-529B-4A13-AD98-C2757E16D1F2}" type="presParOf" srcId="{38901D55-6FDB-44E7-AEE4-FFA33D490F83}" destId="{0237DAE6-C3DF-458D-AD42-A061B6B92959}" srcOrd="0" destOrd="0" presId="urn:microsoft.com/office/officeart/2005/8/layout/process2"/>
    <dgm:cxn modelId="{4935D821-2DC1-4B19-B448-5D499E5BB09C}" type="presParOf" srcId="{BD84084F-7E7D-4414-ACB4-7D8D31EC37B4}" destId="{798D20C9-49C9-44DB-9BF5-20E5D663A547}"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4F85103-1297-4A47-8907-EF4A28834B79}" type="doc">
      <dgm:prSet loTypeId="urn:microsoft.com/office/officeart/2005/8/layout/process2" loCatId="process" qsTypeId="urn:microsoft.com/office/officeart/2005/8/quickstyle/3d2" qsCatId="3D" csTypeId="urn:microsoft.com/office/officeart/2005/8/colors/accent0_1" csCatId="mainScheme" phldr="1"/>
      <dgm:spPr/>
      <dgm:t>
        <a:bodyPr/>
        <a:lstStyle/>
        <a:p>
          <a:endParaRPr lang="en-GB"/>
        </a:p>
      </dgm:t>
    </dgm:pt>
    <dgm:pt modelId="{0485A4E9-176E-4B39-A32A-9E912F280FDD}">
      <dgm:prSet custT="1"/>
      <dgm:spPr/>
      <dgm:t>
        <a:bodyPr/>
        <a:lstStyle/>
        <a:p>
          <a:pPr algn="ctr"/>
          <a:r>
            <a:rPr lang="en-GB" sz="1800" dirty="0" smtClean="0"/>
            <a:t>Even before getting to the age of awareness a child wants to become someone’s, puberty comes much later</a:t>
          </a:r>
          <a:endParaRPr lang="en-GB" sz="1800" b="0" u="sng" dirty="0">
            <a:solidFill>
              <a:schemeClr val="tx1"/>
            </a:solidFill>
          </a:endParaRPr>
        </a:p>
      </dgm:t>
    </dgm:pt>
    <dgm:pt modelId="{7516E743-21F3-4562-870C-D55A2AFA7C16}" type="parTrans" cxnId="{409124F4-EB16-42FF-BC50-C734B5968C13}">
      <dgm:prSet/>
      <dgm:spPr/>
      <dgm:t>
        <a:bodyPr/>
        <a:lstStyle/>
        <a:p>
          <a:endParaRPr lang="en-GB" sz="1800" b="0" u="none"/>
        </a:p>
      </dgm:t>
    </dgm:pt>
    <dgm:pt modelId="{59A14323-956F-4D18-A3AF-6F0A96C5398E}" type="sibTrans" cxnId="{409124F4-EB16-42FF-BC50-C734B5968C13}">
      <dgm:prSet/>
      <dgm:spPr/>
      <dgm:t>
        <a:bodyPr/>
        <a:lstStyle/>
        <a:p>
          <a:endParaRPr lang="en-GB" sz="1800" b="0" u="none"/>
        </a:p>
      </dgm:t>
    </dgm:pt>
    <dgm:pt modelId="{40FB6663-09AA-4384-ACAF-E0384524DCFE}">
      <dgm:prSet custT="1"/>
      <dgm:spPr/>
      <dgm:t>
        <a:bodyPr/>
        <a:lstStyle/>
        <a:p>
          <a:pPr algn="ctr"/>
          <a:r>
            <a:rPr lang="en-GB" sz="1800" dirty="0" smtClean="0"/>
            <a:t>That is to say, the way of the world is such that there is no option other than either becoming someone’s or someone becoming yours.</a:t>
          </a:r>
          <a:endParaRPr lang="en-GB" sz="1800" b="0" u="sng" dirty="0">
            <a:solidFill>
              <a:schemeClr val="tx1"/>
            </a:solidFill>
          </a:endParaRPr>
        </a:p>
      </dgm:t>
    </dgm:pt>
    <dgm:pt modelId="{2D47B46B-BED2-4963-BADA-3D53481E1D6D}" type="parTrans" cxnId="{9750C73D-D484-47E1-BDCB-7173074F7F72}">
      <dgm:prSet/>
      <dgm:spPr/>
      <dgm:t>
        <a:bodyPr/>
        <a:lstStyle/>
        <a:p>
          <a:endParaRPr lang="en-GB" b="0" u="none"/>
        </a:p>
      </dgm:t>
    </dgm:pt>
    <dgm:pt modelId="{8B76EC3C-F19F-4F35-863E-B393AC4C06F4}" type="sibTrans" cxnId="{9750C73D-D484-47E1-BDCB-7173074F7F72}">
      <dgm:prSet/>
      <dgm:spPr/>
      <dgm:t>
        <a:bodyPr/>
        <a:lstStyle/>
        <a:p>
          <a:endParaRPr lang="en-GB" b="0" u="none"/>
        </a:p>
      </dgm:t>
    </dgm:pt>
    <dgm:pt modelId="{4FD21AA3-35E8-4447-B669-59F4B3F2ACDB}">
      <dgm:prSet custT="1"/>
      <dgm:spPr/>
      <dgm:t>
        <a:bodyPr/>
        <a:lstStyle/>
        <a:p>
          <a:pPr algn="ctr"/>
          <a:r>
            <a:rPr lang="en-GB" sz="1800" dirty="0" smtClean="0"/>
            <a:t>This is what God refers to in the verse: </a:t>
          </a:r>
          <a:r>
            <a:rPr lang="en-GB" sz="1800" b="1" i="1" u="sng" dirty="0" smtClean="0"/>
            <a:t>‘Created man from an adhesive clot’</a:t>
          </a:r>
          <a:r>
            <a:rPr lang="en-GB" sz="1800" dirty="0" smtClean="0"/>
            <a:t> (96:3). </a:t>
          </a:r>
          <a:r>
            <a:rPr lang="en-GB" sz="1800" u="sng" dirty="0" smtClean="0"/>
            <a:t>There is no sense of satisfaction for man besides this</a:t>
          </a:r>
          <a:endParaRPr lang="en-GB" sz="1800" b="0" u="sng" dirty="0">
            <a:solidFill>
              <a:schemeClr val="tx1"/>
            </a:solidFill>
          </a:endParaRPr>
        </a:p>
      </dgm:t>
    </dgm:pt>
    <dgm:pt modelId="{317E1D49-E854-42AD-9768-CE40B033517B}" type="parTrans" cxnId="{368D6E7A-55F5-4B1A-9EFA-6DF3BE0FD753}">
      <dgm:prSet/>
      <dgm:spPr/>
      <dgm:t>
        <a:bodyPr/>
        <a:lstStyle/>
        <a:p>
          <a:endParaRPr lang="en-US"/>
        </a:p>
      </dgm:t>
    </dgm:pt>
    <dgm:pt modelId="{8D90A917-0F3E-44A9-9FF5-185C9752B082}" type="sibTrans" cxnId="{368D6E7A-55F5-4B1A-9EFA-6DF3BE0FD753}">
      <dgm:prSet/>
      <dgm:spPr/>
      <dgm:t>
        <a:bodyPr/>
        <a:lstStyle/>
        <a:p>
          <a:endParaRPr lang="en-US"/>
        </a:p>
      </dgm:t>
    </dgm:pt>
    <dgm:pt modelId="{BD84084F-7E7D-4414-ACB4-7D8D31EC37B4}" type="pres">
      <dgm:prSet presAssocID="{94F85103-1297-4A47-8907-EF4A28834B79}" presName="linearFlow" presStyleCnt="0">
        <dgm:presLayoutVars>
          <dgm:resizeHandles val="exact"/>
        </dgm:presLayoutVars>
      </dgm:prSet>
      <dgm:spPr/>
      <dgm:t>
        <a:bodyPr/>
        <a:lstStyle/>
        <a:p>
          <a:endParaRPr lang="en-GB"/>
        </a:p>
      </dgm:t>
    </dgm:pt>
    <dgm:pt modelId="{C9BB8403-CDFE-4A40-B5F2-0FC3A9E3E60D}" type="pres">
      <dgm:prSet presAssocID="{40FB6663-09AA-4384-ACAF-E0384524DCFE}" presName="node" presStyleLbl="node1" presStyleIdx="0" presStyleCnt="3" custLinFactNeighborX="1192" custLinFactNeighborY="-15753">
        <dgm:presLayoutVars>
          <dgm:bulletEnabled val="1"/>
        </dgm:presLayoutVars>
      </dgm:prSet>
      <dgm:spPr/>
      <dgm:t>
        <a:bodyPr/>
        <a:lstStyle/>
        <a:p>
          <a:endParaRPr lang="en-GB"/>
        </a:p>
      </dgm:t>
    </dgm:pt>
    <dgm:pt modelId="{F9E39F97-65B9-45F3-B7D1-AC8D648B701B}" type="pres">
      <dgm:prSet presAssocID="{8B76EC3C-F19F-4F35-863E-B393AC4C06F4}" presName="sibTrans" presStyleLbl="sibTrans2D1" presStyleIdx="0" presStyleCnt="2"/>
      <dgm:spPr/>
      <dgm:t>
        <a:bodyPr/>
        <a:lstStyle/>
        <a:p>
          <a:endParaRPr lang="en-US"/>
        </a:p>
      </dgm:t>
    </dgm:pt>
    <dgm:pt modelId="{A78BD71D-F69E-49BD-8454-85525ED8354E}" type="pres">
      <dgm:prSet presAssocID="{8B76EC3C-F19F-4F35-863E-B393AC4C06F4}" presName="connectorText" presStyleLbl="sibTrans2D1" presStyleIdx="0" presStyleCnt="2"/>
      <dgm:spPr/>
      <dgm:t>
        <a:bodyPr/>
        <a:lstStyle/>
        <a:p>
          <a:endParaRPr lang="en-US"/>
        </a:p>
      </dgm:t>
    </dgm:pt>
    <dgm:pt modelId="{048B4066-202E-418F-AAF4-DC79478535AA}" type="pres">
      <dgm:prSet presAssocID="{0485A4E9-176E-4B39-A32A-9E912F280FDD}" presName="node" presStyleLbl="node1" presStyleIdx="1" presStyleCnt="3" custLinFactNeighborX="-1754" custLinFactNeighborY="-12708">
        <dgm:presLayoutVars>
          <dgm:bulletEnabled val="1"/>
        </dgm:presLayoutVars>
      </dgm:prSet>
      <dgm:spPr/>
      <dgm:t>
        <a:bodyPr/>
        <a:lstStyle/>
        <a:p>
          <a:endParaRPr lang="en-GB"/>
        </a:p>
      </dgm:t>
    </dgm:pt>
    <dgm:pt modelId="{CDC8C3AD-DCF5-4A00-ADEE-F3BF6B7DC4D0}" type="pres">
      <dgm:prSet presAssocID="{59A14323-956F-4D18-A3AF-6F0A96C5398E}" presName="sibTrans" presStyleLbl="sibTrans2D1" presStyleIdx="1" presStyleCnt="2"/>
      <dgm:spPr/>
      <dgm:t>
        <a:bodyPr/>
        <a:lstStyle/>
        <a:p>
          <a:endParaRPr lang="en-US"/>
        </a:p>
      </dgm:t>
    </dgm:pt>
    <dgm:pt modelId="{BC85FC11-7474-43EB-BD00-A4F8F4EA7F58}" type="pres">
      <dgm:prSet presAssocID="{59A14323-956F-4D18-A3AF-6F0A96C5398E}" presName="connectorText" presStyleLbl="sibTrans2D1" presStyleIdx="1" presStyleCnt="2"/>
      <dgm:spPr/>
      <dgm:t>
        <a:bodyPr/>
        <a:lstStyle/>
        <a:p>
          <a:endParaRPr lang="en-US"/>
        </a:p>
      </dgm:t>
    </dgm:pt>
    <dgm:pt modelId="{817F0D03-F4E9-4DF7-810C-9E880B787642}" type="pres">
      <dgm:prSet presAssocID="{4FD21AA3-35E8-4447-B669-59F4B3F2ACDB}" presName="node" presStyleLbl="node1" presStyleIdx="2" presStyleCnt="3" custLinFactNeighborX="777" custLinFactNeighborY="-18015">
        <dgm:presLayoutVars>
          <dgm:bulletEnabled val="1"/>
        </dgm:presLayoutVars>
      </dgm:prSet>
      <dgm:spPr/>
      <dgm:t>
        <a:bodyPr/>
        <a:lstStyle/>
        <a:p>
          <a:endParaRPr lang="en-US"/>
        </a:p>
      </dgm:t>
    </dgm:pt>
  </dgm:ptLst>
  <dgm:cxnLst>
    <dgm:cxn modelId="{B85520B8-0AA3-4591-8D20-E57D1FBA7F5F}" type="presOf" srcId="{4FD21AA3-35E8-4447-B669-59F4B3F2ACDB}" destId="{817F0D03-F4E9-4DF7-810C-9E880B787642}" srcOrd="0" destOrd="0" presId="urn:microsoft.com/office/officeart/2005/8/layout/process2"/>
    <dgm:cxn modelId="{368D6E7A-55F5-4B1A-9EFA-6DF3BE0FD753}" srcId="{94F85103-1297-4A47-8907-EF4A28834B79}" destId="{4FD21AA3-35E8-4447-B669-59F4B3F2ACDB}" srcOrd="2" destOrd="0" parTransId="{317E1D49-E854-42AD-9768-CE40B033517B}" sibTransId="{8D90A917-0F3E-44A9-9FF5-185C9752B082}"/>
    <dgm:cxn modelId="{601F21AE-5582-4CD2-9775-E3733744F74B}" type="presOf" srcId="{8B76EC3C-F19F-4F35-863E-B393AC4C06F4}" destId="{A78BD71D-F69E-49BD-8454-85525ED8354E}" srcOrd="1" destOrd="0" presId="urn:microsoft.com/office/officeart/2005/8/layout/process2"/>
    <dgm:cxn modelId="{409124F4-EB16-42FF-BC50-C734B5968C13}" srcId="{94F85103-1297-4A47-8907-EF4A28834B79}" destId="{0485A4E9-176E-4B39-A32A-9E912F280FDD}" srcOrd="1" destOrd="0" parTransId="{7516E743-21F3-4562-870C-D55A2AFA7C16}" sibTransId="{59A14323-956F-4D18-A3AF-6F0A96C5398E}"/>
    <dgm:cxn modelId="{8E78539B-26FC-406D-88B4-235CDFF8A6C2}" type="presOf" srcId="{8B76EC3C-F19F-4F35-863E-B393AC4C06F4}" destId="{F9E39F97-65B9-45F3-B7D1-AC8D648B701B}" srcOrd="0" destOrd="0" presId="urn:microsoft.com/office/officeart/2005/8/layout/process2"/>
    <dgm:cxn modelId="{9590EA1A-8905-4601-97A2-4E07644DCC0C}" type="presOf" srcId="{40FB6663-09AA-4384-ACAF-E0384524DCFE}" destId="{C9BB8403-CDFE-4A40-B5F2-0FC3A9E3E60D}" srcOrd="0" destOrd="0" presId="urn:microsoft.com/office/officeart/2005/8/layout/process2"/>
    <dgm:cxn modelId="{A40A90FC-8B0C-4A5E-8405-B006868260AA}" type="presOf" srcId="{59A14323-956F-4D18-A3AF-6F0A96C5398E}" destId="{BC85FC11-7474-43EB-BD00-A4F8F4EA7F58}" srcOrd="1" destOrd="0" presId="urn:microsoft.com/office/officeart/2005/8/layout/process2"/>
    <dgm:cxn modelId="{2F1C1910-1CD3-4C0C-943E-B55FFA7734C7}" type="presOf" srcId="{94F85103-1297-4A47-8907-EF4A28834B79}" destId="{BD84084F-7E7D-4414-ACB4-7D8D31EC37B4}" srcOrd="0" destOrd="0" presId="urn:microsoft.com/office/officeart/2005/8/layout/process2"/>
    <dgm:cxn modelId="{61D5A6AD-AE23-4C20-87F7-60AF563FABB8}" type="presOf" srcId="{0485A4E9-176E-4B39-A32A-9E912F280FDD}" destId="{048B4066-202E-418F-AAF4-DC79478535AA}" srcOrd="0" destOrd="0" presId="urn:microsoft.com/office/officeart/2005/8/layout/process2"/>
    <dgm:cxn modelId="{9750C73D-D484-47E1-BDCB-7173074F7F72}" srcId="{94F85103-1297-4A47-8907-EF4A28834B79}" destId="{40FB6663-09AA-4384-ACAF-E0384524DCFE}" srcOrd="0" destOrd="0" parTransId="{2D47B46B-BED2-4963-BADA-3D53481E1D6D}" sibTransId="{8B76EC3C-F19F-4F35-863E-B393AC4C06F4}"/>
    <dgm:cxn modelId="{848E9748-4A89-4080-A1A2-A00DE5600787}" type="presOf" srcId="{59A14323-956F-4D18-A3AF-6F0A96C5398E}" destId="{CDC8C3AD-DCF5-4A00-ADEE-F3BF6B7DC4D0}" srcOrd="0" destOrd="0" presId="urn:microsoft.com/office/officeart/2005/8/layout/process2"/>
    <dgm:cxn modelId="{E1E5698C-D869-4C4F-B243-395D451759AC}" type="presParOf" srcId="{BD84084F-7E7D-4414-ACB4-7D8D31EC37B4}" destId="{C9BB8403-CDFE-4A40-B5F2-0FC3A9E3E60D}" srcOrd="0" destOrd="0" presId="urn:microsoft.com/office/officeart/2005/8/layout/process2"/>
    <dgm:cxn modelId="{9A977118-2A7A-486C-BBCB-A4348F74E673}" type="presParOf" srcId="{BD84084F-7E7D-4414-ACB4-7D8D31EC37B4}" destId="{F9E39F97-65B9-45F3-B7D1-AC8D648B701B}" srcOrd="1" destOrd="0" presId="urn:microsoft.com/office/officeart/2005/8/layout/process2"/>
    <dgm:cxn modelId="{1E3CCB19-908B-4F75-9510-EA5D39655292}" type="presParOf" srcId="{F9E39F97-65B9-45F3-B7D1-AC8D648B701B}" destId="{A78BD71D-F69E-49BD-8454-85525ED8354E}" srcOrd="0" destOrd="0" presId="urn:microsoft.com/office/officeart/2005/8/layout/process2"/>
    <dgm:cxn modelId="{F756A5AC-126B-4A89-8903-E061D19D9139}" type="presParOf" srcId="{BD84084F-7E7D-4414-ACB4-7D8D31EC37B4}" destId="{048B4066-202E-418F-AAF4-DC79478535AA}" srcOrd="2" destOrd="0" presId="urn:microsoft.com/office/officeart/2005/8/layout/process2"/>
    <dgm:cxn modelId="{3918993C-E8F5-41CA-8418-82E8BE9683DC}" type="presParOf" srcId="{BD84084F-7E7D-4414-ACB4-7D8D31EC37B4}" destId="{CDC8C3AD-DCF5-4A00-ADEE-F3BF6B7DC4D0}" srcOrd="3" destOrd="0" presId="urn:microsoft.com/office/officeart/2005/8/layout/process2"/>
    <dgm:cxn modelId="{DF6B7DB1-31DE-4F73-9381-ABE1740712FC}" type="presParOf" srcId="{CDC8C3AD-DCF5-4A00-ADEE-F3BF6B7DC4D0}" destId="{BC85FC11-7474-43EB-BD00-A4F8F4EA7F58}" srcOrd="0" destOrd="0" presId="urn:microsoft.com/office/officeart/2005/8/layout/process2"/>
    <dgm:cxn modelId="{C9936D21-7851-49EE-90B5-6BC681FAF803}" type="presParOf" srcId="{BD84084F-7E7D-4414-ACB4-7D8D31EC37B4}" destId="{817F0D03-F4E9-4DF7-810C-9E880B787642}"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4F85103-1297-4A47-8907-EF4A28834B79}" type="doc">
      <dgm:prSet loTypeId="urn:microsoft.com/office/officeart/2005/8/layout/process4" loCatId="process" qsTypeId="urn:microsoft.com/office/officeart/2005/8/quickstyle/3d2" qsCatId="3D" csTypeId="urn:microsoft.com/office/officeart/2005/8/colors/accent0_1" csCatId="mainScheme" phldr="1"/>
      <dgm:spPr/>
      <dgm:t>
        <a:bodyPr/>
        <a:lstStyle/>
        <a:p>
          <a:endParaRPr lang="en-GB"/>
        </a:p>
      </dgm:t>
    </dgm:pt>
    <dgm:pt modelId="{19A4D0FF-8524-439D-816B-A901F2877FFF}">
      <dgm:prSet custT="1"/>
      <dgm:spPr>
        <a:ln w="28575">
          <a:solidFill>
            <a:srgbClr val="660066"/>
          </a:solidFill>
        </a:ln>
      </dgm:spPr>
      <dgm:t>
        <a:bodyPr/>
        <a:lstStyle/>
        <a:p>
          <a:pPr algn="ctr"/>
          <a:r>
            <a:rPr lang="en-GB" sz="1800" dirty="0" smtClean="0"/>
            <a:t>In his desire to be physically close by to the Promised Messiah (on whom be peace) he sometimes did unwarrantable things.</a:t>
          </a:r>
          <a:endParaRPr lang="en-GB" sz="1800" dirty="0"/>
        </a:p>
      </dgm:t>
    </dgm:pt>
    <dgm:pt modelId="{46832C8F-12B4-4DF5-8DD2-B6760F9DB454}" type="sibTrans" cxnId="{80B87829-BAE3-4E02-8E4D-B96083D3BD5F}">
      <dgm:prSet custT="1"/>
      <dgm:spPr>
        <a:solidFill>
          <a:srgbClr val="660066"/>
        </a:solidFill>
      </dgm:spPr>
      <dgm:t>
        <a:bodyPr/>
        <a:lstStyle/>
        <a:p>
          <a:pPr algn="ctr"/>
          <a:endParaRPr lang="en-GB" sz="1800"/>
        </a:p>
      </dgm:t>
    </dgm:pt>
    <dgm:pt modelId="{1A85FB81-1994-4FE6-84B2-8C7AD4B65153}" type="parTrans" cxnId="{80B87829-BAE3-4E02-8E4D-B96083D3BD5F}">
      <dgm:prSet/>
      <dgm:spPr/>
      <dgm:t>
        <a:bodyPr/>
        <a:lstStyle/>
        <a:p>
          <a:pPr algn="ctr"/>
          <a:endParaRPr lang="en-GB" sz="1800"/>
        </a:p>
      </dgm:t>
    </dgm:pt>
    <dgm:pt modelId="{1B44E382-4F54-4458-9ECE-DB372DCE7846}">
      <dgm:prSet custT="1"/>
      <dgm:spPr>
        <a:ln w="28575">
          <a:solidFill>
            <a:srgbClr val="660066"/>
          </a:solidFill>
        </a:ln>
      </dgm:spPr>
      <dgm:t>
        <a:bodyPr/>
        <a:lstStyle/>
        <a:p>
          <a:pPr algn="ctr"/>
          <a:r>
            <a:rPr lang="en-GB" sz="1800" dirty="0" smtClean="0"/>
            <a:t>In light of this the Promised Messiah appointed people to keep an eye on him during particularly obsessive days and not let him come in the Promised Messiah’s vicinity. </a:t>
          </a:r>
          <a:endParaRPr lang="en-GB" sz="1800" dirty="0">
            <a:solidFill>
              <a:schemeClr val="tx1"/>
            </a:solidFill>
          </a:endParaRPr>
        </a:p>
      </dgm:t>
    </dgm:pt>
    <dgm:pt modelId="{32188FC1-58DA-4126-A2AF-7E1C883759C1}" type="parTrans" cxnId="{BF5E3538-6119-4BB1-AE97-7EDA5285BF1E}">
      <dgm:prSet/>
      <dgm:spPr/>
      <dgm:t>
        <a:bodyPr/>
        <a:lstStyle/>
        <a:p>
          <a:endParaRPr lang="en-US"/>
        </a:p>
      </dgm:t>
    </dgm:pt>
    <dgm:pt modelId="{A42A6145-D700-4ADF-826D-44FB153E4108}" type="sibTrans" cxnId="{BF5E3538-6119-4BB1-AE97-7EDA5285BF1E}">
      <dgm:prSet/>
      <dgm:spPr/>
      <dgm:t>
        <a:bodyPr/>
        <a:lstStyle/>
        <a:p>
          <a:endParaRPr lang="en-US"/>
        </a:p>
      </dgm:t>
    </dgm:pt>
    <dgm:pt modelId="{200461BD-1F6F-424F-861C-9893335CF018}">
      <dgm:prSet custT="1"/>
      <dgm:spPr>
        <a:ln w="28575">
          <a:solidFill>
            <a:srgbClr val="660066"/>
          </a:solidFill>
        </a:ln>
      </dgm:spPr>
      <dgm:t>
        <a:bodyPr/>
        <a:lstStyle/>
        <a:p>
          <a:pPr rtl="0"/>
          <a:r>
            <a:rPr lang="en-GB" sz="1800" dirty="0" smtClean="0"/>
            <a:t>Thus was his obsessive love for the Promised Messiah that he even considered his reflex actions to mean a beckoning gesture for him</a:t>
          </a:r>
          <a:endParaRPr lang="en-US" sz="1800" dirty="0"/>
        </a:p>
      </dgm:t>
    </dgm:pt>
    <dgm:pt modelId="{BB1976C5-D659-4710-9718-14ABFA7DB7B8}" type="parTrans" cxnId="{D3C4D1EC-BDD4-450B-A669-9B6D09971A28}">
      <dgm:prSet/>
      <dgm:spPr/>
      <dgm:t>
        <a:bodyPr/>
        <a:lstStyle/>
        <a:p>
          <a:endParaRPr lang="en-US"/>
        </a:p>
      </dgm:t>
    </dgm:pt>
    <dgm:pt modelId="{4C479E3C-0EA9-4CA9-B087-022AF70BF6B5}" type="sibTrans" cxnId="{D3C4D1EC-BDD4-450B-A669-9B6D09971A28}">
      <dgm:prSet/>
      <dgm:spPr/>
      <dgm:t>
        <a:bodyPr/>
        <a:lstStyle/>
        <a:p>
          <a:endParaRPr lang="en-US"/>
        </a:p>
      </dgm:t>
    </dgm:pt>
    <dgm:pt modelId="{1DEE5442-3A82-43A1-9CBD-37E4D56EE6BF}">
      <dgm:prSet custT="1"/>
      <dgm:spPr>
        <a:ln w="28575">
          <a:solidFill>
            <a:srgbClr val="660066"/>
          </a:solidFill>
        </a:ln>
      </dgm:spPr>
      <dgm:t>
        <a:bodyPr/>
        <a:lstStyle/>
        <a:p>
          <a:pPr algn="ctr"/>
          <a:r>
            <a:rPr lang="en-GB" sz="1800" dirty="0" smtClean="0"/>
            <a:t>E.g. during </a:t>
          </a:r>
          <a:r>
            <a:rPr lang="en-GB" sz="1800" dirty="0" err="1" smtClean="0"/>
            <a:t>Salat</a:t>
          </a:r>
          <a:r>
            <a:rPr lang="en-GB" sz="1800" dirty="0" smtClean="0"/>
            <a:t> he would stroke the Promised Messiah (on whom be peace). </a:t>
          </a:r>
          <a:endParaRPr lang="en-GB" sz="1800" dirty="0"/>
        </a:p>
      </dgm:t>
    </dgm:pt>
    <dgm:pt modelId="{E43C4747-65F9-40DB-9A8D-D3A210F9D7B0}" type="parTrans" cxnId="{B6DB5B49-A163-4D6F-AA96-11B2A089CECB}">
      <dgm:prSet/>
      <dgm:spPr/>
      <dgm:t>
        <a:bodyPr/>
        <a:lstStyle/>
        <a:p>
          <a:endParaRPr lang="en-US"/>
        </a:p>
      </dgm:t>
    </dgm:pt>
    <dgm:pt modelId="{C0AAEB67-1030-4A63-80F3-0D6A80C5F0C2}" type="sibTrans" cxnId="{B6DB5B49-A163-4D6F-AA96-11B2A089CECB}">
      <dgm:prSet/>
      <dgm:spPr/>
      <dgm:t>
        <a:bodyPr/>
        <a:lstStyle/>
        <a:p>
          <a:endParaRPr lang="en-US"/>
        </a:p>
      </dgm:t>
    </dgm:pt>
    <dgm:pt modelId="{A31E9E2A-4AB5-4C36-B8C6-4BE9676FC776}">
      <dgm:prSet custT="1"/>
      <dgm:spPr>
        <a:ln w="28575">
          <a:solidFill>
            <a:srgbClr val="660066"/>
          </a:solidFill>
        </a:ln>
      </dgm:spPr>
      <dgm:t>
        <a:bodyPr/>
        <a:lstStyle/>
        <a:p>
          <a:pPr algn="ctr"/>
          <a:r>
            <a:rPr lang="en-GB" sz="1800" dirty="0" smtClean="0"/>
            <a:t>When the Promised Messiah spoke or delivered lecture he had the habit of motioning his hand towards his thighs</a:t>
          </a:r>
          <a:endParaRPr lang="en-GB" sz="1800" b="1" u="sng" dirty="0">
            <a:solidFill>
              <a:schemeClr val="tx1"/>
            </a:solidFill>
          </a:endParaRPr>
        </a:p>
      </dgm:t>
    </dgm:pt>
    <dgm:pt modelId="{B3FAEEA7-F89B-426B-B1DC-32811D980D17}" type="parTrans" cxnId="{35F79ED0-BECF-401F-A9DC-8CB0654CBD5B}">
      <dgm:prSet/>
      <dgm:spPr/>
      <dgm:t>
        <a:bodyPr/>
        <a:lstStyle/>
        <a:p>
          <a:endParaRPr lang="en-US"/>
        </a:p>
      </dgm:t>
    </dgm:pt>
    <dgm:pt modelId="{1F20BF40-BE86-48A3-8411-8064EC6ABC21}" type="sibTrans" cxnId="{35F79ED0-BECF-401F-A9DC-8CB0654CBD5B}">
      <dgm:prSet/>
      <dgm:spPr/>
      <dgm:t>
        <a:bodyPr/>
        <a:lstStyle/>
        <a:p>
          <a:endParaRPr lang="en-US"/>
        </a:p>
      </dgm:t>
    </dgm:pt>
    <dgm:pt modelId="{458FF7B2-3FB9-4138-9C92-6383B524C6D1}">
      <dgm:prSet custT="1"/>
      <dgm:spPr>
        <a:ln w="28575">
          <a:solidFill>
            <a:srgbClr val="660066"/>
          </a:solidFill>
        </a:ln>
      </dgm:spPr>
      <dgm:t>
        <a:bodyPr/>
        <a:lstStyle/>
        <a:p>
          <a:pPr algn="ctr"/>
          <a:r>
            <a:rPr lang="en-GB" sz="1800" smtClean="0"/>
            <a:t>When he moved his hand in this manner Maulawi Yar Muhammad Sahib jumped up and came close to him</a:t>
          </a:r>
          <a:endParaRPr lang="en-GB" sz="1800" b="1" u="sng" dirty="0">
            <a:solidFill>
              <a:schemeClr val="tx1"/>
            </a:solidFill>
          </a:endParaRPr>
        </a:p>
      </dgm:t>
    </dgm:pt>
    <dgm:pt modelId="{D5C701E5-CB21-4C51-9527-E5674DAF4BA5}" type="parTrans" cxnId="{F3CD6C3E-DF67-40DD-92AF-D7F7E057905E}">
      <dgm:prSet/>
      <dgm:spPr/>
      <dgm:t>
        <a:bodyPr/>
        <a:lstStyle/>
        <a:p>
          <a:endParaRPr lang="en-US"/>
        </a:p>
      </dgm:t>
    </dgm:pt>
    <dgm:pt modelId="{C5C1D901-8EBB-4050-9601-CDC5BA694B97}" type="sibTrans" cxnId="{F3CD6C3E-DF67-40DD-92AF-D7F7E057905E}">
      <dgm:prSet/>
      <dgm:spPr/>
      <dgm:t>
        <a:bodyPr/>
        <a:lstStyle/>
        <a:p>
          <a:endParaRPr lang="en-US"/>
        </a:p>
      </dgm:t>
    </dgm:pt>
    <dgm:pt modelId="{322DF3D9-5C08-4EB2-9528-C4AAF9CCB796}" type="pres">
      <dgm:prSet presAssocID="{94F85103-1297-4A47-8907-EF4A28834B79}" presName="Name0" presStyleCnt="0">
        <dgm:presLayoutVars>
          <dgm:dir/>
          <dgm:animLvl val="lvl"/>
          <dgm:resizeHandles val="exact"/>
        </dgm:presLayoutVars>
      </dgm:prSet>
      <dgm:spPr/>
      <dgm:t>
        <a:bodyPr/>
        <a:lstStyle/>
        <a:p>
          <a:endParaRPr lang="en-GB"/>
        </a:p>
      </dgm:t>
    </dgm:pt>
    <dgm:pt modelId="{444D4F6F-5993-4856-A76A-3A2169D02AC0}" type="pres">
      <dgm:prSet presAssocID="{200461BD-1F6F-424F-861C-9893335CF018}" presName="boxAndChildren" presStyleCnt="0"/>
      <dgm:spPr/>
    </dgm:pt>
    <dgm:pt modelId="{75494F50-5F08-4760-9CCA-EF4811F613F6}" type="pres">
      <dgm:prSet presAssocID="{200461BD-1F6F-424F-861C-9893335CF018}" presName="parentTextBox" presStyleLbl="node1" presStyleIdx="0" presStyleCnt="6" custScaleY="129880"/>
      <dgm:spPr/>
      <dgm:t>
        <a:bodyPr/>
        <a:lstStyle/>
        <a:p>
          <a:endParaRPr lang="en-US"/>
        </a:p>
      </dgm:t>
    </dgm:pt>
    <dgm:pt modelId="{9E42E62D-1621-447D-B62A-FD4E2AD4CB74}" type="pres">
      <dgm:prSet presAssocID="{C5C1D901-8EBB-4050-9601-CDC5BA694B97}" presName="sp" presStyleCnt="0"/>
      <dgm:spPr/>
    </dgm:pt>
    <dgm:pt modelId="{B23FC2F2-D5EA-4D33-A74D-5E6BF1D74F35}" type="pres">
      <dgm:prSet presAssocID="{458FF7B2-3FB9-4138-9C92-6383B524C6D1}" presName="arrowAndChildren" presStyleCnt="0"/>
      <dgm:spPr/>
    </dgm:pt>
    <dgm:pt modelId="{1B804BB9-E913-4977-9D48-AD05DA1E6320}" type="pres">
      <dgm:prSet presAssocID="{458FF7B2-3FB9-4138-9C92-6383B524C6D1}" presName="parentTextArrow" presStyleLbl="node1" presStyleIdx="1" presStyleCnt="6"/>
      <dgm:spPr/>
      <dgm:t>
        <a:bodyPr/>
        <a:lstStyle/>
        <a:p>
          <a:endParaRPr lang="en-US"/>
        </a:p>
      </dgm:t>
    </dgm:pt>
    <dgm:pt modelId="{707ECDA2-0921-4EFA-8C31-C6C479F39050}" type="pres">
      <dgm:prSet presAssocID="{1F20BF40-BE86-48A3-8411-8064EC6ABC21}" presName="sp" presStyleCnt="0"/>
      <dgm:spPr/>
    </dgm:pt>
    <dgm:pt modelId="{9E90FC52-FADC-4E93-A314-C7D7D5D5A20D}" type="pres">
      <dgm:prSet presAssocID="{A31E9E2A-4AB5-4C36-B8C6-4BE9676FC776}" presName="arrowAndChildren" presStyleCnt="0"/>
      <dgm:spPr/>
    </dgm:pt>
    <dgm:pt modelId="{CBC2211E-5894-4291-8413-A5CD5116A7C3}" type="pres">
      <dgm:prSet presAssocID="{A31E9E2A-4AB5-4C36-B8C6-4BE9676FC776}" presName="parentTextArrow" presStyleLbl="node1" presStyleIdx="2" presStyleCnt="6"/>
      <dgm:spPr/>
      <dgm:t>
        <a:bodyPr/>
        <a:lstStyle/>
        <a:p>
          <a:endParaRPr lang="en-US"/>
        </a:p>
      </dgm:t>
    </dgm:pt>
    <dgm:pt modelId="{080509C6-29FE-4B33-91B8-59BDEBB22480}" type="pres">
      <dgm:prSet presAssocID="{A42A6145-D700-4ADF-826D-44FB153E4108}" presName="sp" presStyleCnt="0"/>
      <dgm:spPr/>
    </dgm:pt>
    <dgm:pt modelId="{843C4C95-B115-4025-A008-4CD54F5F11F9}" type="pres">
      <dgm:prSet presAssocID="{1B44E382-4F54-4458-9ECE-DB372DCE7846}" presName="arrowAndChildren" presStyleCnt="0"/>
      <dgm:spPr/>
    </dgm:pt>
    <dgm:pt modelId="{71325C71-15FA-4F91-96E2-9805D9AFB6F9}" type="pres">
      <dgm:prSet presAssocID="{1B44E382-4F54-4458-9ECE-DB372DCE7846}" presName="parentTextArrow" presStyleLbl="node1" presStyleIdx="3" presStyleCnt="6" custScaleY="122696"/>
      <dgm:spPr/>
      <dgm:t>
        <a:bodyPr/>
        <a:lstStyle/>
        <a:p>
          <a:endParaRPr lang="en-GB"/>
        </a:p>
      </dgm:t>
    </dgm:pt>
    <dgm:pt modelId="{75A699C9-39A6-496B-9BF4-366835194D7F}" type="pres">
      <dgm:prSet presAssocID="{C0AAEB67-1030-4A63-80F3-0D6A80C5F0C2}" presName="sp" presStyleCnt="0"/>
      <dgm:spPr/>
    </dgm:pt>
    <dgm:pt modelId="{D85D36EC-75B3-4ED4-AD71-AE13D0FEF023}" type="pres">
      <dgm:prSet presAssocID="{1DEE5442-3A82-43A1-9CBD-37E4D56EE6BF}" presName="arrowAndChildren" presStyleCnt="0"/>
      <dgm:spPr/>
    </dgm:pt>
    <dgm:pt modelId="{052DA997-F865-4FEE-A963-A6A4DCF51B55}" type="pres">
      <dgm:prSet presAssocID="{1DEE5442-3A82-43A1-9CBD-37E4D56EE6BF}" presName="parentTextArrow" presStyleLbl="node1" presStyleIdx="4" presStyleCnt="6"/>
      <dgm:spPr/>
      <dgm:t>
        <a:bodyPr/>
        <a:lstStyle/>
        <a:p>
          <a:endParaRPr lang="en-US"/>
        </a:p>
      </dgm:t>
    </dgm:pt>
    <dgm:pt modelId="{7635D8C8-5CE5-4423-9B52-410EC38BFC44}" type="pres">
      <dgm:prSet presAssocID="{46832C8F-12B4-4DF5-8DD2-B6760F9DB454}" presName="sp" presStyleCnt="0"/>
      <dgm:spPr/>
    </dgm:pt>
    <dgm:pt modelId="{76CFB33F-5315-4F24-AA59-153C600932D3}" type="pres">
      <dgm:prSet presAssocID="{19A4D0FF-8524-439D-816B-A901F2877FFF}" presName="arrowAndChildren" presStyleCnt="0"/>
      <dgm:spPr/>
    </dgm:pt>
    <dgm:pt modelId="{999D5999-0995-433E-BD6F-CFC0A8812852}" type="pres">
      <dgm:prSet presAssocID="{19A4D0FF-8524-439D-816B-A901F2877FFF}" presName="parentTextArrow" presStyleLbl="node1" presStyleIdx="5" presStyleCnt="6"/>
      <dgm:spPr/>
      <dgm:t>
        <a:bodyPr/>
        <a:lstStyle/>
        <a:p>
          <a:endParaRPr lang="en-GB"/>
        </a:p>
      </dgm:t>
    </dgm:pt>
  </dgm:ptLst>
  <dgm:cxnLst>
    <dgm:cxn modelId="{BF5E3538-6119-4BB1-AE97-7EDA5285BF1E}" srcId="{94F85103-1297-4A47-8907-EF4A28834B79}" destId="{1B44E382-4F54-4458-9ECE-DB372DCE7846}" srcOrd="2" destOrd="0" parTransId="{32188FC1-58DA-4126-A2AF-7E1C883759C1}" sibTransId="{A42A6145-D700-4ADF-826D-44FB153E4108}"/>
    <dgm:cxn modelId="{6690AAC9-163F-4F6C-AE4D-B7B868EE5966}" type="presOf" srcId="{458FF7B2-3FB9-4138-9C92-6383B524C6D1}" destId="{1B804BB9-E913-4977-9D48-AD05DA1E6320}" srcOrd="0" destOrd="0" presId="urn:microsoft.com/office/officeart/2005/8/layout/process4"/>
    <dgm:cxn modelId="{262AE731-1EB7-48AC-B306-AE50A655F1AE}" type="presOf" srcId="{19A4D0FF-8524-439D-816B-A901F2877FFF}" destId="{999D5999-0995-433E-BD6F-CFC0A8812852}" srcOrd="0" destOrd="0" presId="urn:microsoft.com/office/officeart/2005/8/layout/process4"/>
    <dgm:cxn modelId="{223FCC8A-2A49-4849-B520-93BE219E3E7C}" type="presOf" srcId="{94F85103-1297-4A47-8907-EF4A28834B79}" destId="{322DF3D9-5C08-4EB2-9528-C4AAF9CCB796}" srcOrd="0" destOrd="0" presId="urn:microsoft.com/office/officeart/2005/8/layout/process4"/>
    <dgm:cxn modelId="{F3CD6C3E-DF67-40DD-92AF-D7F7E057905E}" srcId="{94F85103-1297-4A47-8907-EF4A28834B79}" destId="{458FF7B2-3FB9-4138-9C92-6383B524C6D1}" srcOrd="4" destOrd="0" parTransId="{D5C701E5-CB21-4C51-9527-E5674DAF4BA5}" sibTransId="{C5C1D901-8EBB-4050-9601-CDC5BA694B97}"/>
    <dgm:cxn modelId="{9A4C64F4-6D26-442F-AC9D-65EBB9A33B72}" type="presOf" srcId="{A31E9E2A-4AB5-4C36-B8C6-4BE9676FC776}" destId="{CBC2211E-5894-4291-8413-A5CD5116A7C3}" srcOrd="0" destOrd="0" presId="urn:microsoft.com/office/officeart/2005/8/layout/process4"/>
    <dgm:cxn modelId="{68E6EE18-9CFE-4955-9460-7B6CC7F47A19}" type="presOf" srcId="{1DEE5442-3A82-43A1-9CBD-37E4D56EE6BF}" destId="{052DA997-F865-4FEE-A963-A6A4DCF51B55}" srcOrd="0" destOrd="0" presId="urn:microsoft.com/office/officeart/2005/8/layout/process4"/>
    <dgm:cxn modelId="{35F79ED0-BECF-401F-A9DC-8CB0654CBD5B}" srcId="{94F85103-1297-4A47-8907-EF4A28834B79}" destId="{A31E9E2A-4AB5-4C36-B8C6-4BE9676FC776}" srcOrd="3" destOrd="0" parTransId="{B3FAEEA7-F89B-426B-B1DC-32811D980D17}" sibTransId="{1F20BF40-BE86-48A3-8411-8064EC6ABC21}"/>
    <dgm:cxn modelId="{80B87829-BAE3-4E02-8E4D-B96083D3BD5F}" srcId="{94F85103-1297-4A47-8907-EF4A28834B79}" destId="{19A4D0FF-8524-439D-816B-A901F2877FFF}" srcOrd="0" destOrd="0" parTransId="{1A85FB81-1994-4FE6-84B2-8C7AD4B65153}" sibTransId="{46832C8F-12B4-4DF5-8DD2-B6760F9DB454}"/>
    <dgm:cxn modelId="{D3C4D1EC-BDD4-450B-A669-9B6D09971A28}" srcId="{94F85103-1297-4A47-8907-EF4A28834B79}" destId="{200461BD-1F6F-424F-861C-9893335CF018}" srcOrd="5" destOrd="0" parTransId="{BB1976C5-D659-4710-9718-14ABFA7DB7B8}" sibTransId="{4C479E3C-0EA9-4CA9-B087-022AF70BF6B5}"/>
    <dgm:cxn modelId="{80F4F3B7-4BBC-4989-9182-236C7C505468}" type="presOf" srcId="{200461BD-1F6F-424F-861C-9893335CF018}" destId="{75494F50-5F08-4760-9CCA-EF4811F613F6}" srcOrd="0" destOrd="0" presId="urn:microsoft.com/office/officeart/2005/8/layout/process4"/>
    <dgm:cxn modelId="{D769137F-545F-4F1B-9596-8EFEA32E9FFB}" type="presOf" srcId="{1B44E382-4F54-4458-9ECE-DB372DCE7846}" destId="{71325C71-15FA-4F91-96E2-9805D9AFB6F9}" srcOrd="0" destOrd="0" presId="urn:microsoft.com/office/officeart/2005/8/layout/process4"/>
    <dgm:cxn modelId="{B6DB5B49-A163-4D6F-AA96-11B2A089CECB}" srcId="{94F85103-1297-4A47-8907-EF4A28834B79}" destId="{1DEE5442-3A82-43A1-9CBD-37E4D56EE6BF}" srcOrd="1" destOrd="0" parTransId="{E43C4747-65F9-40DB-9A8D-D3A210F9D7B0}" sibTransId="{C0AAEB67-1030-4A63-80F3-0D6A80C5F0C2}"/>
    <dgm:cxn modelId="{8BC12E02-D6FF-455C-A719-7349B4E6BDFA}" type="presParOf" srcId="{322DF3D9-5C08-4EB2-9528-C4AAF9CCB796}" destId="{444D4F6F-5993-4856-A76A-3A2169D02AC0}" srcOrd="0" destOrd="0" presId="urn:microsoft.com/office/officeart/2005/8/layout/process4"/>
    <dgm:cxn modelId="{9287019F-CE2D-4196-AE39-EF0DC5BE7F74}" type="presParOf" srcId="{444D4F6F-5993-4856-A76A-3A2169D02AC0}" destId="{75494F50-5F08-4760-9CCA-EF4811F613F6}" srcOrd="0" destOrd="0" presId="urn:microsoft.com/office/officeart/2005/8/layout/process4"/>
    <dgm:cxn modelId="{D066F5A2-1EB6-4366-8DD4-05E9A9922430}" type="presParOf" srcId="{322DF3D9-5C08-4EB2-9528-C4AAF9CCB796}" destId="{9E42E62D-1621-447D-B62A-FD4E2AD4CB74}" srcOrd="1" destOrd="0" presId="urn:microsoft.com/office/officeart/2005/8/layout/process4"/>
    <dgm:cxn modelId="{847C6D2E-0C84-4BA6-B650-1AFE9FB1DC63}" type="presParOf" srcId="{322DF3D9-5C08-4EB2-9528-C4AAF9CCB796}" destId="{B23FC2F2-D5EA-4D33-A74D-5E6BF1D74F35}" srcOrd="2" destOrd="0" presId="urn:microsoft.com/office/officeart/2005/8/layout/process4"/>
    <dgm:cxn modelId="{AC9E015A-5EC2-4673-B83D-52F41A193255}" type="presParOf" srcId="{B23FC2F2-D5EA-4D33-A74D-5E6BF1D74F35}" destId="{1B804BB9-E913-4977-9D48-AD05DA1E6320}" srcOrd="0" destOrd="0" presId="urn:microsoft.com/office/officeart/2005/8/layout/process4"/>
    <dgm:cxn modelId="{5CC89340-197F-4033-BD22-B190F9AC14FC}" type="presParOf" srcId="{322DF3D9-5C08-4EB2-9528-C4AAF9CCB796}" destId="{707ECDA2-0921-4EFA-8C31-C6C479F39050}" srcOrd="3" destOrd="0" presId="urn:microsoft.com/office/officeart/2005/8/layout/process4"/>
    <dgm:cxn modelId="{2F9BBA18-F8D5-4FCE-AE29-6038F297C05E}" type="presParOf" srcId="{322DF3D9-5C08-4EB2-9528-C4AAF9CCB796}" destId="{9E90FC52-FADC-4E93-A314-C7D7D5D5A20D}" srcOrd="4" destOrd="0" presId="urn:microsoft.com/office/officeart/2005/8/layout/process4"/>
    <dgm:cxn modelId="{EEB868DC-B9DD-4114-B560-B4ABD76ED4BB}" type="presParOf" srcId="{9E90FC52-FADC-4E93-A314-C7D7D5D5A20D}" destId="{CBC2211E-5894-4291-8413-A5CD5116A7C3}" srcOrd="0" destOrd="0" presId="urn:microsoft.com/office/officeart/2005/8/layout/process4"/>
    <dgm:cxn modelId="{91D6E711-877E-4A24-A591-0ECC1369F0B0}" type="presParOf" srcId="{322DF3D9-5C08-4EB2-9528-C4AAF9CCB796}" destId="{080509C6-29FE-4B33-91B8-59BDEBB22480}" srcOrd="5" destOrd="0" presId="urn:microsoft.com/office/officeart/2005/8/layout/process4"/>
    <dgm:cxn modelId="{77BF158B-68A3-45FB-8A6D-3184B9BCF754}" type="presParOf" srcId="{322DF3D9-5C08-4EB2-9528-C4AAF9CCB796}" destId="{843C4C95-B115-4025-A008-4CD54F5F11F9}" srcOrd="6" destOrd="0" presId="urn:microsoft.com/office/officeart/2005/8/layout/process4"/>
    <dgm:cxn modelId="{A462F9E9-D02E-4C72-8015-F278920BAE7C}" type="presParOf" srcId="{843C4C95-B115-4025-A008-4CD54F5F11F9}" destId="{71325C71-15FA-4F91-96E2-9805D9AFB6F9}" srcOrd="0" destOrd="0" presId="urn:microsoft.com/office/officeart/2005/8/layout/process4"/>
    <dgm:cxn modelId="{B156EF98-D332-474B-8EA0-40DC41564C56}" type="presParOf" srcId="{322DF3D9-5C08-4EB2-9528-C4AAF9CCB796}" destId="{75A699C9-39A6-496B-9BF4-366835194D7F}" srcOrd="7" destOrd="0" presId="urn:microsoft.com/office/officeart/2005/8/layout/process4"/>
    <dgm:cxn modelId="{310C31CD-96D7-420B-8F22-A6EA753B8020}" type="presParOf" srcId="{322DF3D9-5C08-4EB2-9528-C4AAF9CCB796}" destId="{D85D36EC-75B3-4ED4-AD71-AE13D0FEF023}" srcOrd="8" destOrd="0" presId="urn:microsoft.com/office/officeart/2005/8/layout/process4"/>
    <dgm:cxn modelId="{B5A2580D-5A9F-4117-AB23-D9E30C432DDC}" type="presParOf" srcId="{D85D36EC-75B3-4ED4-AD71-AE13D0FEF023}" destId="{052DA997-F865-4FEE-A963-A6A4DCF51B55}" srcOrd="0" destOrd="0" presId="urn:microsoft.com/office/officeart/2005/8/layout/process4"/>
    <dgm:cxn modelId="{F35A7B0A-E94E-480F-88DC-5AC010FA23EF}" type="presParOf" srcId="{322DF3D9-5C08-4EB2-9528-C4AAF9CCB796}" destId="{7635D8C8-5CE5-4423-9B52-410EC38BFC44}" srcOrd="9" destOrd="0" presId="urn:microsoft.com/office/officeart/2005/8/layout/process4"/>
    <dgm:cxn modelId="{E250E266-169F-48FB-974D-75FDC3A4B029}" type="presParOf" srcId="{322DF3D9-5C08-4EB2-9528-C4AAF9CCB796}" destId="{76CFB33F-5315-4F24-AA59-153C600932D3}" srcOrd="10" destOrd="0" presId="urn:microsoft.com/office/officeart/2005/8/layout/process4"/>
    <dgm:cxn modelId="{8BE95E6E-1583-4173-AC11-1FB376B35907}" type="presParOf" srcId="{76CFB33F-5315-4F24-AA59-153C600932D3}" destId="{999D5999-0995-433E-BD6F-CFC0A8812852}"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BDDDBEF-123F-4265-85FB-3C9BE2CE00ED}" type="doc">
      <dgm:prSet loTypeId="urn:microsoft.com/office/officeart/2005/8/layout/hierarchy3" loCatId="list" qsTypeId="urn:microsoft.com/office/officeart/2005/8/quickstyle/3d1" qsCatId="3D" csTypeId="urn:microsoft.com/office/officeart/2005/8/colors/accent0_2" csCatId="mainScheme" phldr="1"/>
      <dgm:spPr/>
      <dgm:t>
        <a:bodyPr/>
        <a:lstStyle/>
        <a:p>
          <a:endParaRPr lang="en-GB"/>
        </a:p>
      </dgm:t>
    </dgm:pt>
    <dgm:pt modelId="{4505D8E5-3B33-460E-8F79-DAB7DB4C8EC1}">
      <dgm:prSet phldrT="[Text]" custT="1"/>
      <dgm:spPr/>
      <dgm:t>
        <a:bodyPr/>
        <a:lstStyle/>
        <a:p>
          <a:r>
            <a:rPr lang="en-GB" sz="1800" dirty="0" smtClean="0"/>
            <a:t>We claim to love God but in spite of His clear declaration to: </a:t>
          </a:r>
          <a:r>
            <a:rPr lang="en-GB" sz="1800" b="1" u="sng" dirty="0" smtClean="0"/>
            <a:t>‘come to Prayer and come to prosperity</a:t>
          </a:r>
          <a:r>
            <a:rPr lang="en-GB" sz="1800" dirty="0" smtClean="0"/>
            <a:t>’ we do not pay attention! </a:t>
          </a:r>
        </a:p>
        <a:p>
          <a:endParaRPr lang="en-GB" sz="1800" dirty="0"/>
        </a:p>
      </dgm:t>
    </dgm:pt>
    <dgm:pt modelId="{536F1933-DEA3-4030-A72C-D78255C783EA}" type="sibTrans" cxnId="{857E6D3A-DD4F-46C0-B010-AB7BEE43F655}">
      <dgm:prSet/>
      <dgm:spPr/>
      <dgm:t>
        <a:bodyPr/>
        <a:lstStyle/>
        <a:p>
          <a:endParaRPr lang="en-GB" sz="1800"/>
        </a:p>
      </dgm:t>
    </dgm:pt>
    <dgm:pt modelId="{603985A3-57EB-4487-B8B4-1052A2B4A00A}" type="parTrans" cxnId="{857E6D3A-DD4F-46C0-B010-AB7BEE43F655}">
      <dgm:prSet/>
      <dgm:spPr/>
      <dgm:t>
        <a:bodyPr/>
        <a:lstStyle/>
        <a:p>
          <a:endParaRPr lang="en-GB" sz="1800"/>
        </a:p>
      </dgm:t>
    </dgm:pt>
    <dgm:pt modelId="{7B0DE0DC-01E6-420D-B08C-42D2BE1A4D71}">
      <dgm:prSet custT="1"/>
      <dgm:spPr/>
      <dgm:t>
        <a:bodyPr/>
        <a:lstStyle/>
        <a:p>
          <a:r>
            <a:rPr lang="en-GB" sz="1800" b="1" u="sng" dirty="0" smtClean="0"/>
            <a:t>Each Ahmadi should try and respond to God’s call like ardent devotees and jump up in obedience</a:t>
          </a:r>
          <a:r>
            <a:rPr lang="en-GB" sz="1800" dirty="0" smtClean="0"/>
            <a:t>. Its school holidays now and children bring along their parents [to the mosque], later attendance lessens. This is a reminder. May God enable us to safeguard and establish our </a:t>
          </a:r>
          <a:r>
            <a:rPr lang="en-GB" sz="1800" dirty="0" err="1" smtClean="0"/>
            <a:t>Salat</a:t>
          </a:r>
          <a:r>
            <a:rPr lang="en-GB" sz="1800" dirty="0" smtClean="0"/>
            <a:t>!     </a:t>
          </a:r>
          <a:endParaRPr lang="en-US" sz="1800" dirty="0"/>
        </a:p>
      </dgm:t>
    </dgm:pt>
    <dgm:pt modelId="{4CB94B6D-8A2A-4BE5-9E09-29598B3C1730}" type="parTrans" cxnId="{514383A6-B9B0-4F4D-8D8A-261FEF0C4968}">
      <dgm:prSet/>
      <dgm:spPr/>
      <dgm:t>
        <a:bodyPr/>
        <a:lstStyle/>
        <a:p>
          <a:endParaRPr lang="en-US"/>
        </a:p>
      </dgm:t>
    </dgm:pt>
    <dgm:pt modelId="{612D8116-4918-492A-91E4-F3035901C964}" type="sibTrans" cxnId="{514383A6-B9B0-4F4D-8D8A-261FEF0C4968}">
      <dgm:prSet/>
      <dgm:spPr/>
      <dgm:t>
        <a:bodyPr/>
        <a:lstStyle/>
        <a:p>
          <a:endParaRPr lang="en-US"/>
        </a:p>
      </dgm:t>
    </dgm:pt>
    <dgm:pt modelId="{FB6B900A-684E-48BC-BEC8-10DBF0268F66}" type="pres">
      <dgm:prSet presAssocID="{FBDDDBEF-123F-4265-85FB-3C9BE2CE00ED}" presName="diagram" presStyleCnt="0">
        <dgm:presLayoutVars>
          <dgm:chPref val="1"/>
          <dgm:dir/>
          <dgm:animOne val="branch"/>
          <dgm:animLvl val="lvl"/>
          <dgm:resizeHandles/>
        </dgm:presLayoutVars>
      </dgm:prSet>
      <dgm:spPr/>
      <dgm:t>
        <a:bodyPr/>
        <a:lstStyle/>
        <a:p>
          <a:endParaRPr lang="en-GB"/>
        </a:p>
      </dgm:t>
    </dgm:pt>
    <dgm:pt modelId="{E6D94D76-D6C9-4008-B7D9-4DD7CD325DBF}" type="pres">
      <dgm:prSet presAssocID="{4505D8E5-3B33-460E-8F79-DAB7DB4C8EC1}" presName="root" presStyleCnt="0"/>
      <dgm:spPr/>
    </dgm:pt>
    <dgm:pt modelId="{73D0FF92-FD38-4E9E-A15C-45B5A25C26E7}" type="pres">
      <dgm:prSet presAssocID="{4505D8E5-3B33-460E-8F79-DAB7DB4C8EC1}" presName="rootComposite" presStyleCnt="0"/>
      <dgm:spPr/>
    </dgm:pt>
    <dgm:pt modelId="{2E003634-1F3D-43D8-8527-B8198A04327B}" type="pres">
      <dgm:prSet presAssocID="{4505D8E5-3B33-460E-8F79-DAB7DB4C8EC1}" presName="rootText" presStyleLbl="node1" presStyleIdx="0" presStyleCnt="2" custScaleY="179076" custLinFactNeighborX="4812" custLinFactNeighborY="-87118"/>
      <dgm:spPr/>
      <dgm:t>
        <a:bodyPr/>
        <a:lstStyle/>
        <a:p>
          <a:endParaRPr lang="en-US"/>
        </a:p>
      </dgm:t>
    </dgm:pt>
    <dgm:pt modelId="{71F8EB68-AD61-4F0F-9959-DFAE20221F7B}" type="pres">
      <dgm:prSet presAssocID="{4505D8E5-3B33-460E-8F79-DAB7DB4C8EC1}" presName="rootConnector" presStyleLbl="node1" presStyleIdx="0" presStyleCnt="2"/>
      <dgm:spPr/>
      <dgm:t>
        <a:bodyPr/>
        <a:lstStyle/>
        <a:p>
          <a:endParaRPr lang="en-US"/>
        </a:p>
      </dgm:t>
    </dgm:pt>
    <dgm:pt modelId="{079BA1C5-DFD3-4DA5-AE58-905CEFC16D8C}" type="pres">
      <dgm:prSet presAssocID="{4505D8E5-3B33-460E-8F79-DAB7DB4C8EC1}" presName="childShape" presStyleCnt="0"/>
      <dgm:spPr/>
    </dgm:pt>
    <dgm:pt modelId="{28345EDB-4138-4F33-B392-94A6B5F91D6B}" type="pres">
      <dgm:prSet presAssocID="{7B0DE0DC-01E6-420D-B08C-42D2BE1A4D71}" presName="root" presStyleCnt="0"/>
      <dgm:spPr/>
    </dgm:pt>
    <dgm:pt modelId="{12C1BD61-CB8C-4477-B4A0-C2D532FFF885}" type="pres">
      <dgm:prSet presAssocID="{7B0DE0DC-01E6-420D-B08C-42D2BE1A4D71}" presName="rootComposite" presStyleCnt="0"/>
      <dgm:spPr/>
    </dgm:pt>
    <dgm:pt modelId="{00C2DD3B-CD55-4B39-8015-4CCD859AEC37}" type="pres">
      <dgm:prSet presAssocID="{7B0DE0DC-01E6-420D-B08C-42D2BE1A4D71}" presName="rootText" presStyleLbl="node1" presStyleIdx="1" presStyleCnt="2" custScaleY="209753" custLinFactNeighborX="-6450" custLinFactNeighborY="97617"/>
      <dgm:spPr/>
      <dgm:t>
        <a:bodyPr/>
        <a:lstStyle/>
        <a:p>
          <a:endParaRPr lang="en-US"/>
        </a:p>
      </dgm:t>
    </dgm:pt>
    <dgm:pt modelId="{A1AE585D-08F8-4700-A1D1-833CF2DA825F}" type="pres">
      <dgm:prSet presAssocID="{7B0DE0DC-01E6-420D-B08C-42D2BE1A4D71}" presName="rootConnector" presStyleLbl="node1" presStyleIdx="1" presStyleCnt="2"/>
      <dgm:spPr/>
    </dgm:pt>
    <dgm:pt modelId="{9EDB139D-38B3-44B3-A1AC-59BE446E1097}" type="pres">
      <dgm:prSet presAssocID="{7B0DE0DC-01E6-420D-B08C-42D2BE1A4D71}" presName="childShape" presStyleCnt="0"/>
      <dgm:spPr/>
    </dgm:pt>
  </dgm:ptLst>
  <dgm:cxnLst>
    <dgm:cxn modelId="{8A488538-A6EE-4646-8576-580E2D249B9A}" type="presOf" srcId="{4505D8E5-3B33-460E-8F79-DAB7DB4C8EC1}" destId="{71F8EB68-AD61-4F0F-9959-DFAE20221F7B}" srcOrd="1" destOrd="0" presId="urn:microsoft.com/office/officeart/2005/8/layout/hierarchy3"/>
    <dgm:cxn modelId="{857E6D3A-DD4F-46C0-B010-AB7BEE43F655}" srcId="{FBDDDBEF-123F-4265-85FB-3C9BE2CE00ED}" destId="{4505D8E5-3B33-460E-8F79-DAB7DB4C8EC1}" srcOrd="0" destOrd="0" parTransId="{603985A3-57EB-4487-B8B4-1052A2B4A00A}" sibTransId="{536F1933-DEA3-4030-A72C-D78255C783EA}"/>
    <dgm:cxn modelId="{21ECF3B8-B9B4-47FE-8681-E12CD090B61B}" type="presOf" srcId="{4505D8E5-3B33-460E-8F79-DAB7DB4C8EC1}" destId="{2E003634-1F3D-43D8-8527-B8198A04327B}" srcOrd="0" destOrd="0" presId="urn:microsoft.com/office/officeart/2005/8/layout/hierarchy3"/>
    <dgm:cxn modelId="{28DD9647-8D75-4013-9736-7A420BCC181C}" type="presOf" srcId="{7B0DE0DC-01E6-420D-B08C-42D2BE1A4D71}" destId="{00C2DD3B-CD55-4B39-8015-4CCD859AEC37}" srcOrd="0" destOrd="0" presId="urn:microsoft.com/office/officeart/2005/8/layout/hierarchy3"/>
    <dgm:cxn modelId="{514383A6-B9B0-4F4D-8D8A-261FEF0C4968}" srcId="{FBDDDBEF-123F-4265-85FB-3C9BE2CE00ED}" destId="{7B0DE0DC-01E6-420D-B08C-42D2BE1A4D71}" srcOrd="1" destOrd="0" parTransId="{4CB94B6D-8A2A-4BE5-9E09-29598B3C1730}" sibTransId="{612D8116-4918-492A-91E4-F3035901C964}"/>
    <dgm:cxn modelId="{B40877D4-544A-47C3-AB48-E63D4794230F}" type="presOf" srcId="{7B0DE0DC-01E6-420D-B08C-42D2BE1A4D71}" destId="{A1AE585D-08F8-4700-A1D1-833CF2DA825F}" srcOrd="1" destOrd="0" presId="urn:microsoft.com/office/officeart/2005/8/layout/hierarchy3"/>
    <dgm:cxn modelId="{2B41B8AD-E8A7-4BB3-ACC8-914D589B72A5}" type="presOf" srcId="{FBDDDBEF-123F-4265-85FB-3C9BE2CE00ED}" destId="{FB6B900A-684E-48BC-BEC8-10DBF0268F66}" srcOrd="0" destOrd="0" presId="urn:microsoft.com/office/officeart/2005/8/layout/hierarchy3"/>
    <dgm:cxn modelId="{013011BA-207A-4119-9CED-053D7E6BC103}" type="presParOf" srcId="{FB6B900A-684E-48BC-BEC8-10DBF0268F66}" destId="{E6D94D76-D6C9-4008-B7D9-4DD7CD325DBF}" srcOrd="0" destOrd="0" presId="urn:microsoft.com/office/officeart/2005/8/layout/hierarchy3"/>
    <dgm:cxn modelId="{A01B928C-855B-4A92-B980-D3948F9A5C4D}" type="presParOf" srcId="{E6D94D76-D6C9-4008-B7D9-4DD7CD325DBF}" destId="{73D0FF92-FD38-4E9E-A15C-45B5A25C26E7}" srcOrd="0" destOrd="0" presId="urn:microsoft.com/office/officeart/2005/8/layout/hierarchy3"/>
    <dgm:cxn modelId="{B8EB955E-676B-4BD7-8CB3-EA288DA738C0}" type="presParOf" srcId="{73D0FF92-FD38-4E9E-A15C-45B5A25C26E7}" destId="{2E003634-1F3D-43D8-8527-B8198A04327B}" srcOrd="0" destOrd="0" presId="urn:microsoft.com/office/officeart/2005/8/layout/hierarchy3"/>
    <dgm:cxn modelId="{27C0E443-E1E8-4359-B767-E91521A160AC}" type="presParOf" srcId="{73D0FF92-FD38-4E9E-A15C-45B5A25C26E7}" destId="{71F8EB68-AD61-4F0F-9959-DFAE20221F7B}" srcOrd="1" destOrd="0" presId="urn:microsoft.com/office/officeart/2005/8/layout/hierarchy3"/>
    <dgm:cxn modelId="{D9F20976-2129-43A2-9D17-9C83AD8C888F}" type="presParOf" srcId="{E6D94D76-D6C9-4008-B7D9-4DD7CD325DBF}" destId="{079BA1C5-DFD3-4DA5-AE58-905CEFC16D8C}" srcOrd="1" destOrd="0" presId="urn:microsoft.com/office/officeart/2005/8/layout/hierarchy3"/>
    <dgm:cxn modelId="{490EE965-6001-416D-AF7A-A33CAEDDA5A8}" type="presParOf" srcId="{FB6B900A-684E-48BC-BEC8-10DBF0268F66}" destId="{28345EDB-4138-4F33-B392-94A6B5F91D6B}" srcOrd="1" destOrd="0" presId="urn:microsoft.com/office/officeart/2005/8/layout/hierarchy3"/>
    <dgm:cxn modelId="{12089BEF-D3A1-4559-BB26-D0CFD5C42704}" type="presParOf" srcId="{28345EDB-4138-4F33-B392-94A6B5F91D6B}" destId="{12C1BD61-CB8C-4477-B4A0-C2D532FFF885}" srcOrd="0" destOrd="0" presId="urn:microsoft.com/office/officeart/2005/8/layout/hierarchy3"/>
    <dgm:cxn modelId="{72097C42-45FA-480B-AD22-85C7927F4E31}" type="presParOf" srcId="{12C1BD61-CB8C-4477-B4A0-C2D532FFF885}" destId="{00C2DD3B-CD55-4B39-8015-4CCD859AEC37}" srcOrd="0" destOrd="0" presId="urn:microsoft.com/office/officeart/2005/8/layout/hierarchy3"/>
    <dgm:cxn modelId="{E0B24054-0880-4D51-B3C3-13E44225506C}" type="presParOf" srcId="{12C1BD61-CB8C-4477-B4A0-C2D532FFF885}" destId="{A1AE585D-08F8-4700-A1D1-833CF2DA825F}" srcOrd="1" destOrd="0" presId="urn:microsoft.com/office/officeart/2005/8/layout/hierarchy3"/>
    <dgm:cxn modelId="{C6EE107F-2F41-4A09-A23E-B57A4FA390FD}" type="presParOf" srcId="{28345EDB-4138-4F33-B392-94A6B5F91D6B}" destId="{9EDB139D-38B3-44B3-A1AC-59BE446E1097}"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6D0518-9A82-4B7D-8FF7-CB2A20594091}" type="doc">
      <dgm:prSet loTypeId="urn:microsoft.com/office/officeart/2005/8/layout/vList4#2" loCatId="list" qsTypeId="urn:microsoft.com/office/officeart/2005/8/quickstyle/simple5" qsCatId="simple" csTypeId="urn:microsoft.com/office/officeart/2005/8/colors/accent0_1" csCatId="mainScheme" phldr="1"/>
      <dgm:spPr/>
      <dgm:t>
        <a:bodyPr/>
        <a:lstStyle/>
        <a:p>
          <a:endParaRPr lang="en-GB"/>
        </a:p>
      </dgm:t>
    </dgm:pt>
    <dgm:pt modelId="{B2CBE1BF-8D43-471C-9B9B-4E27DD28F518}">
      <dgm:prSet custT="1"/>
      <dgm:spPr/>
      <dgm:t>
        <a:bodyPr/>
        <a:lstStyle/>
        <a:p>
          <a:pPr algn="ctr"/>
          <a:r>
            <a:rPr lang="en-GB" sz="1800" dirty="0" smtClean="0"/>
            <a:t>We note their intense desire to recognise the truth, to make financial and personal sacrifice and their ardent love and devotion for the Promised Messiah (on whom be peace). </a:t>
          </a:r>
          <a:endParaRPr lang="en-GB" sz="1800" b="0" i="1" u="none" dirty="0">
            <a:solidFill>
              <a:schemeClr val="tx1"/>
            </a:solidFill>
          </a:endParaRPr>
        </a:p>
      </dgm:t>
    </dgm:pt>
    <dgm:pt modelId="{701E1615-2F20-4A35-A43D-B9B05A47A8B9}" type="sibTrans" cxnId="{8D270E75-2834-41ED-9B20-1674536DCB6F}">
      <dgm:prSet/>
      <dgm:spPr/>
      <dgm:t>
        <a:bodyPr/>
        <a:lstStyle/>
        <a:p>
          <a:pPr algn="ctr"/>
          <a:endParaRPr lang="en-GB" sz="1800">
            <a:solidFill>
              <a:schemeClr val="tx1"/>
            </a:solidFill>
          </a:endParaRPr>
        </a:p>
      </dgm:t>
    </dgm:pt>
    <dgm:pt modelId="{4099F449-49F6-4F7B-8FC0-652AD3E1D144}" type="parTrans" cxnId="{8D270E75-2834-41ED-9B20-1674536DCB6F}">
      <dgm:prSet/>
      <dgm:spPr/>
      <dgm:t>
        <a:bodyPr/>
        <a:lstStyle/>
        <a:p>
          <a:pPr algn="ctr"/>
          <a:endParaRPr lang="en-GB" sz="1800">
            <a:solidFill>
              <a:schemeClr val="tx1"/>
            </a:solidFill>
          </a:endParaRPr>
        </a:p>
      </dgm:t>
    </dgm:pt>
    <dgm:pt modelId="{296C638E-BF52-44CB-9094-AA0B95683E27}">
      <dgm:prSet custT="1"/>
      <dgm:spPr/>
      <dgm:t>
        <a:bodyPr/>
        <a:lstStyle/>
        <a:p>
          <a:pPr algn="ctr"/>
          <a:r>
            <a:rPr lang="en-GB" sz="1800" dirty="0" smtClean="0"/>
            <a:t>Today’s Friday sermon was based on </a:t>
          </a:r>
          <a:r>
            <a:rPr lang="en-GB" sz="1800" dirty="0" smtClean="0"/>
            <a:t>observations </a:t>
          </a:r>
          <a:r>
            <a:rPr lang="en-GB" sz="1800" dirty="0" smtClean="0"/>
            <a:t>of Hazrat </a:t>
          </a:r>
          <a:r>
            <a:rPr lang="en-GB" sz="1800" dirty="0" err="1" smtClean="0"/>
            <a:t>Musleh</a:t>
          </a:r>
          <a:r>
            <a:rPr lang="en-GB" sz="1800" dirty="0" smtClean="0"/>
            <a:t> Maud (may Allah be pleased with him) </a:t>
          </a:r>
          <a:r>
            <a:rPr lang="en-GB" sz="1800" dirty="0" smtClean="0"/>
            <a:t>about </a:t>
          </a:r>
          <a:r>
            <a:rPr lang="en-GB" sz="1800" dirty="0" smtClean="0"/>
            <a:t>companions of the Promised Messiah (on whom be peace)</a:t>
          </a:r>
          <a:endParaRPr lang="en-GB" sz="1800" b="0" u="none" dirty="0">
            <a:solidFill>
              <a:schemeClr val="tx1"/>
            </a:solidFill>
          </a:endParaRPr>
        </a:p>
      </dgm:t>
    </dgm:pt>
    <dgm:pt modelId="{1B5A9D02-0DC4-4D49-9931-0F0351CD88ED}" type="sibTrans" cxnId="{51CCA300-FC48-4C72-AD03-310489D932B2}">
      <dgm:prSet/>
      <dgm:spPr/>
      <dgm:t>
        <a:bodyPr/>
        <a:lstStyle/>
        <a:p>
          <a:pPr algn="ctr"/>
          <a:endParaRPr lang="en-GB" sz="1800">
            <a:solidFill>
              <a:schemeClr val="tx1"/>
            </a:solidFill>
          </a:endParaRPr>
        </a:p>
      </dgm:t>
    </dgm:pt>
    <dgm:pt modelId="{C8652170-FD8F-4CC4-8D3A-A43A7A0979CF}" type="parTrans" cxnId="{51CCA300-FC48-4C72-AD03-310489D932B2}">
      <dgm:prSet/>
      <dgm:spPr/>
      <dgm:t>
        <a:bodyPr/>
        <a:lstStyle/>
        <a:p>
          <a:pPr algn="ctr"/>
          <a:endParaRPr lang="en-GB" sz="1800">
            <a:solidFill>
              <a:schemeClr val="tx1"/>
            </a:solidFill>
          </a:endParaRPr>
        </a:p>
      </dgm:t>
    </dgm:pt>
    <dgm:pt modelId="{43794A59-02DB-45FA-9D64-FE7494F7EF62}">
      <dgm:prSet custT="1"/>
      <dgm:spPr/>
      <dgm:t>
        <a:bodyPr/>
        <a:lstStyle/>
        <a:p>
          <a:pPr algn="ctr"/>
          <a:r>
            <a:rPr lang="en-GB" sz="1800" dirty="0" smtClean="0"/>
            <a:t>Some people call some days auspicious and others ill-fated. The reality is that God has stated in the Holy Qur’an that all days are blessed.</a:t>
          </a:r>
          <a:endParaRPr lang="en-GB" sz="1800" b="0" u="none" dirty="0">
            <a:solidFill>
              <a:schemeClr val="tx1"/>
            </a:solidFill>
          </a:endParaRPr>
        </a:p>
      </dgm:t>
    </dgm:pt>
    <dgm:pt modelId="{79C4D413-7EA1-4310-B3FB-D2C18C152010}" type="parTrans" cxnId="{717E6FCE-1C4D-417F-A641-CFD25EDAA916}">
      <dgm:prSet/>
      <dgm:spPr/>
      <dgm:t>
        <a:bodyPr/>
        <a:lstStyle/>
        <a:p>
          <a:endParaRPr lang="en-US"/>
        </a:p>
      </dgm:t>
    </dgm:pt>
    <dgm:pt modelId="{3BBE7C79-CCBF-4134-9571-5DFE45F95CA2}" type="sibTrans" cxnId="{717E6FCE-1C4D-417F-A641-CFD25EDAA916}">
      <dgm:prSet/>
      <dgm:spPr/>
      <dgm:t>
        <a:bodyPr/>
        <a:lstStyle/>
        <a:p>
          <a:endParaRPr lang="en-US"/>
        </a:p>
      </dgm:t>
    </dgm:pt>
    <dgm:pt modelId="{B7E8C72B-BBCD-4E68-9373-BE1192BDA6FD}">
      <dgm:prSet custT="1"/>
      <dgm:spPr/>
      <dgm:t>
        <a:bodyPr/>
        <a:lstStyle/>
        <a:p>
          <a:pPr algn="ctr"/>
          <a:r>
            <a:rPr lang="en-GB" sz="1800" dirty="0" smtClean="0"/>
            <a:t>God has commanded to cover up with clothes so that mankind may look beautiful</a:t>
          </a:r>
          <a:endParaRPr lang="en-GB" sz="1800" b="0" u="none" dirty="0">
            <a:solidFill>
              <a:schemeClr val="tx1"/>
            </a:solidFill>
          </a:endParaRPr>
        </a:p>
      </dgm:t>
    </dgm:pt>
    <dgm:pt modelId="{E24888ED-FE1B-4BF8-B30A-2DB6B448E633}" type="parTrans" cxnId="{C184FA99-A5BC-4C4E-A8FE-9B93F9333F0D}">
      <dgm:prSet/>
      <dgm:spPr/>
      <dgm:t>
        <a:bodyPr/>
        <a:lstStyle/>
        <a:p>
          <a:endParaRPr lang="en-US"/>
        </a:p>
      </dgm:t>
    </dgm:pt>
    <dgm:pt modelId="{0DC6F61E-756E-436A-B319-9AE1599A3F7D}" type="sibTrans" cxnId="{C184FA99-A5BC-4C4E-A8FE-9B93F9333F0D}">
      <dgm:prSet/>
      <dgm:spPr/>
      <dgm:t>
        <a:bodyPr/>
        <a:lstStyle/>
        <a:p>
          <a:endParaRPr lang="en-US"/>
        </a:p>
      </dgm:t>
    </dgm:pt>
    <dgm:pt modelId="{99FF0D77-14C6-42E7-9767-8C8A0849CFBF}">
      <dgm:prSet custT="1"/>
      <dgm:spPr/>
      <dgm:t>
        <a:bodyPr/>
        <a:lstStyle/>
        <a:p>
          <a:pPr algn="ctr"/>
          <a:r>
            <a:rPr lang="en-GB" sz="1800" i="1" dirty="0" smtClean="0"/>
            <a:t>‘you either hold onto someone’s cloak or someone’s cloak covers you up</a:t>
          </a:r>
          <a:r>
            <a:rPr lang="en-GB" sz="1800" dirty="0" smtClean="0"/>
            <a:t>’ The best scenario is that man becomes God’s</a:t>
          </a:r>
          <a:endParaRPr lang="en-GB" sz="1800" b="0" u="none" dirty="0">
            <a:solidFill>
              <a:schemeClr val="tx1"/>
            </a:solidFill>
          </a:endParaRPr>
        </a:p>
      </dgm:t>
    </dgm:pt>
    <dgm:pt modelId="{C30C1212-D33F-4522-B1F6-9E2EDC322A9E}" type="sibTrans" cxnId="{C360A16A-0F72-4DF3-A201-8055A9E5D0DD}">
      <dgm:prSet/>
      <dgm:spPr/>
      <dgm:t>
        <a:bodyPr/>
        <a:lstStyle/>
        <a:p>
          <a:endParaRPr lang="en-US"/>
        </a:p>
      </dgm:t>
    </dgm:pt>
    <dgm:pt modelId="{4CBCC068-A571-40C8-A90A-73F2515A3F22}" type="parTrans" cxnId="{C360A16A-0F72-4DF3-A201-8055A9E5D0DD}">
      <dgm:prSet/>
      <dgm:spPr/>
      <dgm:t>
        <a:bodyPr/>
        <a:lstStyle/>
        <a:p>
          <a:endParaRPr lang="en-US"/>
        </a:p>
      </dgm:t>
    </dgm:pt>
    <dgm:pt modelId="{CFB6E1B3-E625-477E-9C55-AB04828DB24C}" type="pres">
      <dgm:prSet presAssocID="{466D0518-9A82-4B7D-8FF7-CB2A20594091}" presName="linear" presStyleCnt="0">
        <dgm:presLayoutVars>
          <dgm:dir/>
          <dgm:resizeHandles val="exact"/>
        </dgm:presLayoutVars>
      </dgm:prSet>
      <dgm:spPr/>
      <dgm:t>
        <a:bodyPr/>
        <a:lstStyle/>
        <a:p>
          <a:endParaRPr lang="en-GB"/>
        </a:p>
      </dgm:t>
    </dgm:pt>
    <dgm:pt modelId="{54C4C473-DD24-4302-A539-B90021B89009}" type="pres">
      <dgm:prSet presAssocID="{296C638E-BF52-44CB-9094-AA0B95683E27}" presName="comp" presStyleCnt="0"/>
      <dgm:spPr/>
      <dgm:t>
        <a:bodyPr/>
        <a:lstStyle/>
        <a:p>
          <a:endParaRPr lang="en-GB"/>
        </a:p>
      </dgm:t>
    </dgm:pt>
    <dgm:pt modelId="{E665627B-F11A-4AB6-B23E-11C921176ECC}" type="pres">
      <dgm:prSet presAssocID="{296C638E-BF52-44CB-9094-AA0B95683E27}" presName="box" presStyleLbl="node1" presStyleIdx="0" presStyleCnt="5" custScaleY="107270"/>
      <dgm:spPr/>
      <dgm:t>
        <a:bodyPr/>
        <a:lstStyle/>
        <a:p>
          <a:endParaRPr lang="en-GB"/>
        </a:p>
      </dgm:t>
    </dgm:pt>
    <dgm:pt modelId="{DCDB53DB-086B-4F65-9F72-42A1FE430A4A}" type="pres">
      <dgm:prSet presAssocID="{296C638E-BF52-44CB-9094-AA0B95683E27}" presName="img" presStyleLbl="fgImgPlace1" presStyleIdx="0" presStyleCnt="5" custScaleX="94783"/>
      <dgm:spPr>
        <a:solidFill>
          <a:srgbClr val="660066"/>
        </a:solidFill>
      </dgm:spPr>
      <dgm:t>
        <a:bodyPr/>
        <a:lstStyle/>
        <a:p>
          <a:endParaRPr lang="en-GB"/>
        </a:p>
      </dgm:t>
    </dgm:pt>
    <dgm:pt modelId="{C2B3F0B1-CB1E-4736-8B60-E5021D11E7DC}" type="pres">
      <dgm:prSet presAssocID="{296C638E-BF52-44CB-9094-AA0B95683E27}" presName="text" presStyleLbl="node1" presStyleIdx="0" presStyleCnt="5">
        <dgm:presLayoutVars>
          <dgm:bulletEnabled val="1"/>
        </dgm:presLayoutVars>
      </dgm:prSet>
      <dgm:spPr/>
      <dgm:t>
        <a:bodyPr/>
        <a:lstStyle/>
        <a:p>
          <a:endParaRPr lang="en-GB"/>
        </a:p>
      </dgm:t>
    </dgm:pt>
    <dgm:pt modelId="{0DD105EA-E401-41A0-819B-5ED293A549EA}" type="pres">
      <dgm:prSet presAssocID="{1B5A9D02-0DC4-4D49-9931-0F0351CD88ED}" presName="spacer" presStyleCnt="0"/>
      <dgm:spPr/>
      <dgm:t>
        <a:bodyPr/>
        <a:lstStyle/>
        <a:p>
          <a:endParaRPr lang="en-GB"/>
        </a:p>
      </dgm:t>
    </dgm:pt>
    <dgm:pt modelId="{3E952219-2A09-4650-A6E7-951BFE0E93DF}" type="pres">
      <dgm:prSet presAssocID="{B2CBE1BF-8D43-471C-9B9B-4E27DD28F518}" presName="comp" presStyleCnt="0"/>
      <dgm:spPr/>
      <dgm:t>
        <a:bodyPr/>
        <a:lstStyle/>
        <a:p>
          <a:endParaRPr lang="en-GB"/>
        </a:p>
      </dgm:t>
    </dgm:pt>
    <dgm:pt modelId="{FFDCDB05-0232-4D73-8790-1C9DA14526E9}" type="pres">
      <dgm:prSet presAssocID="{B2CBE1BF-8D43-471C-9B9B-4E27DD28F518}" presName="box" presStyleLbl="node1" presStyleIdx="1" presStyleCnt="5"/>
      <dgm:spPr/>
      <dgm:t>
        <a:bodyPr/>
        <a:lstStyle/>
        <a:p>
          <a:endParaRPr lang="en-GB"/>
        </a:p>
      </dgm:t>
    </dgm:pt>
    <dgm:pt modelId="{DB1CD404-7772-4A45-87CD-6EA318EDE9F7}" type="pres">
      <dgm:prSet presAssocID="{B2CBE1BF-8D43-471C-9B9B-4E27DD28F518}" presName="img" presStyleLbl="fgImgPlace1" presStyleIdx="1" presStyleCnt="5"/>
      <dgm:spPr>
        <a:solidFill>
          <a:srgbClr val="660066"/>
        </a:solidFill>
      </dgm:spPr>
      <dgm:t>
        <a:bodyPr/>
        <a:lstStyle/>
        <a:p>
          <a:endParaRPr lang="en-GB"/>
        </a:p>
      </dgm:t>
    </dgm:pt>
    <dgm:pt modelId="{8E8E0C23-4B80-4391-8991-9D182994E629}" type="pres">
      <dgm:prSet presAssocID="{B2CBE1BF-8D43-471C-9B9B-4E27DD28F518}" presName="text" presStyleLbl="node1" presStyleIdx="1" presStyleCnt="5">
        <dgm:presLayoutVars>
          <dgm:bulletEnabled val="1"/>
        </dgm:presLayoutVars>
      </dgm:prSet>
      <dgm:spPr/>
      <dgm:t>
        <a:bodyPr/>
        <a:lstStyle/>
        <a:p>
          <a:endParaRPr lang="en-GB"/>
        </a:p>
      </dgm:t>
    </dgm:pt>
    <dgm:pt modelId="{55303B2C-02B1-400B-AA4B-1262446A2FC7}" type="pres">
      <dgm:prSet presAssocID="{701E1615-2F20-4A35-A43D-B9B05A47A8B9}" presName="spacer" presStyleCnt="0"/>
      <dgm:spPr/>
      <dgm:t>
        <a:bodyPr/>
        <a:lstStyle/>
        <a:p>
          <a:endParaRPr lang="en-GB"/>
        </a:p>
      </dgm:t>
    </dgm:pt>
    <dgm:pt modelId="{468671CB-D5CC-4EF8-911B-4669AD0C63F4}" type="pres">
      <dgm:prSet presAssocID="{43794A59-02DB-45FA-9D64-FE7494F7EF62}" presName="comp" presStyleCnt="0"/>
      <dgm:spPr/>
    </dgm:pt>
    <dgm:pt modelId="{B62131D2-53A9-44FC-BC00-23A3697ADD51}" type="pres">
      <dgm:prSet presAssocID="{43794A59-02DB-45FA-9D64-FE7494F7EF62}" presName="box" presStyleLbl="node1" presStyleIdx="2" presStyleCnt="5"/>
      <dgm:spPr/>
      <dgm:t>
        <a:bodyPr/>
        <a:lstStyle/>
        <a:p>
          <a:endParaRPr lang="en-US"/>
        </a:p>
      </dgm:t>
    </dgm:pt>
    <dgm:pt modelId="{E0902578-D558-4407-ACB1-38ADF8FE5E00}" type="pres">
      <dgm:prSet presAssocID="{43794A59-02DB-45FA-9D64-FE7494F7EF62}" presName="img" presStyleLbl="fgImgPlace1" presStyleIdx="2" presStyleCnt="5"/>
      <dgm:spPr>
        <a:solidFill>
          <a:srgbClr val="660066"/>
        </a:solidFill>
      </dgm:spPr>
      <dgm:t>
        <a:bodyPr/>
        <a:lstStyle/>
        <a:p>
          <a:endParaRPr lang="en-US"/>
        </a:p>
      </dgm:t>
    </dgm:pt>
    <dgm:pt modelId="{ED83AC01-0949-43DE-8767-6C9D4B1AF1F3}" type="pres">
      <dgm:prSet presAssocID="{43794A59-02DB-45FA-9D64-FE7494F7EF62}" presName="text" presStyleLbl="node1" presStyleIdx="2" presStyleCnt="5">
        <dgm:presLayoutVars>
          <dgm:bulletEnabled val="1"/>
        </dgm:presLayoutVars>
      </dgm:prSet>
      <dgm:spPr/>
      <dgm:t>
        <a:bodyPr/>
        <a:lstStyle/>
        <a:p>
          <a:endParaRPr lang="en-US"/>
        </a:p>
      </dgm:t>
    </dgm:pt>
    <dgm:pt modelId="{4C285FB0-12DB-4E29-967A-5D606449FD19}" type="pres">
      <dgm:prSet presAssocID="{3BBE7C79-CCBF-4134-9571-5DFE45F95CA2}" presName="spacer" presStyleCnt="0"/>
      <dgm:spPr/>
    </dgm:pt>
    <dgm:pt modelId="{40CE5439-A77C-4569-A55C-7306FEDCF401}" type="pres">
      <dgm:prSet presAssocID="{B7E8C72B-BBCD-4E68-9373-BE1192BDA6FD}" presName="comp" presStyleCnt="0"/>
      <dgm:spPr/>
    </dgm:pt>
    <dgm:pt modelId="{AA061EA4-D994-4AE8-9D74-9707CE95A3DD}" type="pres">
      <dgm:prSet presAssocID="{B7E8C72B-BBCD-4E68-9373-BE1192BDA6FD}" presName="box" presStyleLbl="node1" presStyleIdx="3" presStyleCnt="5"/>
      <dgm:spPr/>
      <dgm:t>
        <a:bodyPr/>
        <a:lstStyle/>
        <a:p>
          <a:endParaRPr lang="en-US"/>
        </a:p>
      </dgm:t>
    </dgm:pt>
    <dgm:pt modelId="{3457CD15-9A30-4D6C-80E7-62A0682683C3}" type="pres">
      <dgm:prSet presAssocID="{B7E8C72B-BBCD-4E68-9373-BE1192BDA6FD}" presName="img" presStyleLbl="fgImgPlace1" presStyleIdx="3" presStyleCnt="5"/>
      <dgm:spPr/>
    </dgm:pt>
    <dgm:pt modelId="{5CB3AAB0-304D-4EF5-9E9E-A716A73D1EDE}" type="pres">
      <dgm:prSet presAssocID="{B7E8C72B-BBCD-4E68-9373-BE1192BDA6FD}" presName="text" presStyleLbl="node1" presStyleIdx="3" presStyleCnt="5">
        <dgm:presLayoutVars>
          <dgm:bulletEnabled val="1"/>
        </dgm:presLayoutVars>
      </dgm:prSet>
      <dgm:spPr/>
      <dgm:t>
        <a:bodyPr/>
        <a:lstStyle/>
        <a:p>
          <a:endParaRPr lang="en-US"/>
        </a:p>
      </dgm:t>
    </dgm:pt>
    <dgm:pt modelId="{5444B735-B982-42AC-A78B-96ABF14A8336}" type="pres">
      <dgm:prSet presAssocID="{0DC6F61E-756E-436A-B319-9AE1599A3F7D}" presName="spacer" presStyleCnt="0"/>
      <dgm:spPr/>
    </dgm:pt>
    <dgm:pt modelId="{7A3CF43E-C2F4-4682-9CF5-4BCD4F6B1914}" type="pres">
      <dgm:prSet presAssocID="{99FF0D77-14C6-42E7-9767-8C8A0849CFBF}" presName="comp" presStyleCnt="0"/>
      <dgm:spPr/>
    </dgm:pt>
    <dgm:pt modelId="{719ACADD-57B0-4F26-AFA6-6A5075B0DE47}" type="pres">
      <dgm:prSet presAssocID="{99FF0D77-14C6-42E7-9767-8C8A0849CFBF}" presName="box" presStyleLbl="node1" presStyleIdx="4" presStyleCnt="5"/>
      <dgm:spPr/>
      <dgm:t>
        <a:bodyPr/>
        <a:lstStyle/>
        <a:p>
          <a:endParaRPr lang="en-US"/>
        </a:p>
      </dgm:t>
    </dgm:pt>
    <dgm:pt modelId="{576B50EB-45F2-4266-8402-F276CE0105F3}" type="pres">
      <dgm:prSet presAssocID="{99FF0D77-14C6-42E7-9767-8C8A0849CFBF}" presName="img" presStyleLbl="fgImgPlace1" presStyleIdx="4" presStyleCnt="5"/>
      <dgm:spPr>
        <a:solidFill>
          <a:srgbClr val="660066"/>
        </a:solidFill>
      </dgm:spPr>
      <dgm:t>
        <a:bodyPr/>
        <a:lstStyle/>
        <a:p>
          <a:endParaRPr lang="en-US"/>
        </a:p>
      </dgm:t>
    </dgm:pt>
    <dgm:pt modelId="{05EC515E-0BEE-4703-AB0A-58C55C19A58F}" type="pres">
      <dgm:prSet presAssocID="{99FF0D77-14C6-42E7-9767-8C8A0849CFBF}" presName="text" presStyleLbl="node1" presStyleIdx="4" presStyleCnt="5">
        <dgm:presLayoutVars>
          <dgm:bulletEnabled val="1"/>
        </dgm:presLayoutVars>
      </dgm:prSet>
      <dgm:spPr/>
      <dgm:t>
        <a:bodyPr/>
        <a:lstStyle/>
        <a:p>
          <a:endParaRPr lang="en-US"/>
        </a:p>
      </dgm:t>
    </dgm:pt>
  </dgm:ptLst>
  <dgm:cxnLst>
    <dgm:cxn modelId="{BA160051-2737-4D6F-AD19-64762C6B5694}" type="presOf" srcId="{43794A59-02DB-45FA-9D64-FE7494F7EF62}" destId="{ED83AC01-0949-43DE-8767-6C9D4B1AF1F3}" srcOrd="1" destOrd="0" presId="urn:microsoft.com/office/officeart/2005/8/layout/vList4#2"/>
    <dgm:cxn modelId="{EA8588CF-E219-4889-954D-4128284E85A6}" type="presOf" srcId="{B7E8C72B-BBCD-4E68-9373-BE1192BDA6FD}" destId="{5CB3AAB0-304D-4EF5-9E9E-A716A73D1EDE}" srcOrd="1" destOrd="0" presId="urn:microsoft.com/office/officeart/2005/8/layout/vList4#2"/>
    <dgm:cxn modelId="{20A6B0AE-370F-41C0-AAB6-82DEF1113A0E}" type="presOf" srcId="{B7E8C72B-BBCD-4E68-9373-BE1192BDA6FD}" destId="{AA061EA4-D994-4AE8-9D74-9707CE95A3DD}" srcOrd="0" destOrd="0" presId="urn:microsoft.com/office/officeart/2005/8/layout/vList4#2"/>
    <dgm:cxn modelId="{C5165EAC-20D6-493A-88E4-AEC178AD7814}" type="presOf" srcId="{43794A59-02DB-45FA-9D64-FE7494F7EF62}" destId="{B62131D2-53A9-44FC-BC00-23A3697ADD51}" srcOrd="0" destOrd="0" presId="urn:microsoft.com/office/officeart/2005/8/layout/vList4#2"/>
    <dgm:cxn modelId="{CD1BBBB0-4A33-4A36-80CF-DE94981F129C}" type="presOf" srcId="{B2CBE1BF-8D43-471C-9B9B-4E27DD28F518}" destId="{8E8E0C23-4B80-4391-8991-9D182994E629}" srcOrd="1" destOrd="0" presId="urn:microsoft.com/office/officeart/2005/8/layout/vList4#2"/>
    <dgm:cxn modelId="{C360A16A-0F72-4DF3-A201-8055A9E5D0DD}" srcId="{466D0518-9A82-4B7D-8FF7-CB2A20594091}" destId="{99FF0D77-14C6-42E7-9767-8C8A0849CFBF}" srcOrd="4" destOrd="0" parTransId="{4CBCC068-A571-40C8-A90A-73F2515A3F22}" sibTransId="{C30C1212-D33F-4522-B1F6-9E2EDC322A9E}"/>
    <dgm:cxn modelId="{467E6CAE-9590-45DD-B730-38E562C23692}" type="presOf" srcId="{99FF0D77-14C6-42E7-9767-8C8A0849CFBF}" destId="{719ACADD-57B0-4F26-AFA6-6A5075B0DE47}" srcOrd="0" destOrd="0" presId="urn:microsoft.com/office/officeart/2005/8/layout/vList4#2"/>
    <dgm:cxn modelId="{B41706C5-F2D3-41C3-AA14-4DC1CF8892E9}" type="presOf" srcId="{B2CBE1BF-8D43-471C-9B9B-4E27DD28F518}" destId="{FFDCDB05-0232-4D73-8790-1C9DA14526E9}" srcOrd="0" destOrd="0" presId="urn:microsoft.com/office/officeart/2005/8/layout/vList4#2"/>
    <dgm:cxn modelId="{51CCA300-FC48-4C72-AD03-310489D932B2}" srcId="{466D0518-9A82-4B7D-8FF7-CB2A20594091}" destId="{296C638E-BF52-44CB-9094-AA0B95683E27}" srcOrd="0" destOrd="0" parTransId="{C8652170-FD8F-4CC4-8D3A-A43A7A0979CF}" sibTransId="{1B5A9D02-0DC4-4D49-9931-0F0351CD88ED}"/>
    <dgm:cxn modelId="{83BA7E19-70A7-4A0B-8CB4-196C72D67A55}" type="presOf" srcId="{296C638E-BF52-44CB-9094-AA0B95683E27}" destId="{C2B3F0B1-CB1E-4736-8B60-E5021D11E7DC}" srcOrd="1" destOrd="0" presId="urn:microsoft.com/office/officeart/2005/8/layout/vList4#2"/>
    <dgm:cxn modelId="{0765FDEE-C559-4AFB-922D-A2A9AA536738}" type="presOf" srcId="{466D0518-9A82-4B7D-8FF7-CB2A20594091}" destId="{CFB6E1B3-E625-477E-9C55-AB04828DB24C}" srcOrd="0" destOrd="0" presId="urn:microsoft.com/office/officeart/2005/8/layout/vList4#2"/>
    <dgm:cxn modelId="{3A5034F9-890F-41F4-895F-3BDC2FDD9736}" type="presOf" srcId="{99FF0D77-14C6-42E7-9767-8C8A0849CFBF}" destId="{05EC515E-0BEE-4703-AB0A-58C55C19A58F}" srcOrd="1" destOrd="0" presId="urn:microsoft.com/office/officeart/2005/8/layout/vList4#2"/>
    <dgm:cxn modelId="{717E6FCE-1C4D-417F-A641-CFD25EDAA916}" srcId="{466D0518-9A82-4B7D-8FF7-CB2A20594091}" destId="{43794A59-02DB-45FA-9D64-FE7494F7EF62}" srcOrd="2" destOrd="0" parTransId="{79C4D413-7EA1-4310-B3FB-D2C18C152010}" sibTransId="{3BBE7C79-CCBF-4134-9571-5DFE45F95CA2}"/>
    <dgm:cxn modelId="{C184FA99-A5BC-4C4E-A8FE-9B93F9333F0D}" srcId="{466D0518-9A82-4B7D-8FF7-CB2A20594091}" destId="{B7E8C72B-BBCD-4E68-9373-BE1192BDA6FD}" srcOrd="3" destOrd="0" parTransId="{E24888ED-FE1B-4BF8-B30A-2DB6B448E633}" sibTransId="{0DC6F61E-756E-436A-B319-9AE1599A3F7D}"/>
    <dgm:cxn modelId="{8D270E75-2834-41ED-9B20-1674536DCB6F}" srcId="{466D0518-9A82-4B7D-8FF7-CB2A20594091}" destId="{B2CBE1BF-8D43-471C-9B9B-4E27DD28F518}" srcOrd="1" destOrd="0" parTransId="{4099F449-49F6-4F7B-8FC0-652AD3E1D144}" sibTransId="{701E1615-2F20-4A35-A43D-B9B05A47A8B9}"/>
    <dgm:cxn modelId="{8FF6B9C2-0B0A-4898-971B-EEF9151E5CA4}" type="presOf" srcId="{296C638E-BF52-44CB-9094-AA0B95683E27}" destId="{E665627B-F11A-4AB6-B23E-11C921176ECC}" srcOrd="0" destOrd="0" presId="urn:microsoft.com/office/officeart/2005/8/layout/vList4#2"/>
    <dgm:cxn modelId="{84F66AE9-D151-4A05-94B6-6A743E7C7354}" type="presParOf" srcId="{CFB6E1B3-E625-477E-9C55-AB04828DB24C}" destId="{54C4C473-DD24-4302-A539-B90021B89009}" srcOrd="0" destOrd="0" presId="urn:microsoft.com/office/officeart/2005/8/layout/vList4#2"/>
    <dgm:cxn modelId="{B64F0CA0-A018-48E5-80C2-475FD574FCD9}" type="presParOf" srcId="{54C4C473-DD24-4302-A539-B90021B89009}" destId="{E665627B-F11A-4AB6-B23E-11C921176ECC}" srcOrd="0" destOrd="0" presId="urn:microsoft.com/office/officeart/2005/8/layout/vList4#2"/>
    <dgm:cxn modelId="{0455CA9B-7C23-47B7-8164-2B901A267ACB}" type="presParOf" srcId="{54C4C473-DD24-4302-A539-B90021B89009}" destId="{DCDB53DB-086B-4F65-9F72-42A1FE430A4A}" srcOrd="1" destOrd="0" presId="urn:microsoft.com/office/officeart/2005/8/layout/vList4#2"/>
    <dgm:cxn modelId="{CBD32C89-BCFA-4D3B-B394-8169663A8C3E}" type="presParOf" srcId="{54C4C473-DD24-4302-A539-B90021B89009}" destId="{C2B3F0B1-CB1E-4736-8B60-E5021D11E7DC}" srcOrd="2" destOrd="0" presId="urn:microsoft.com/office/officeart/2005/8/layout/vList4#2"/>
    <dgm:cxn modelId="{04DBE9D0-BEFD-4203-AE58-8B0070EB5E01}" type="presParOf" srcId="{CFB6E1B3-E625-477E-9C55-AB04828DB24C}" destId="{0DD105EA-E401-41A0-819B-5ED293A549EA}" srcOrd="1" destOrd="0" presId="urn:microsoft.com/office/officeart/2005/8/layout/vList4#2"/>
    <dgm:cxn modelId="{AA1587A1-1051-4DB2-812D-114799D1088B}" type="presParOf" srcId="{CFB6E1B3-E625-477E-9C55-AB04828DB24C}" destId="{3E952219-2A09-4650-A6E7-951BFE0E93DF}" srcOrd="2" destOrd="0" presId="urn:microsoft.com/office/officeart/2005/8/layout/vList4#2"/>
    <dgm:cxn modelId="{8AF52661-4EC3-4101-9242-A4A1A0A6993C}" type="presParOf" srcId="{3E952219-2A09-4650-A6E7-951BFE0E93DF}" destId="{FFDCDB05-0232-4D73-8790-1C9DA14526E9}" srcOrd="0" destOrd="0" presId="urn:microsoft.com/office/officeart/2005/8/layout/vList4#2"/>
    <dgm:cxn modelId="{921F1519-BBF3-45FB-A787-440647C888AA}" type="presParOf" srcId="{3E952219-2A09-4650-A6E7-951BFE0E93DF}" destId="{DB1CD404-7772-4A45-87CD-6EA318EDE9F7}" srcOrd="1" destOrd="0" presId="urn:microsoft.com/office/officeart/2005/8/layout/vList4#2"/>
    <dgm:cxn modelId="{11A68697-A71F-4A93-B7D2-D36382699EC4}" type="presParOf" srcId="{3E952219-2A09-4650-A6E7-951BFE0E93DF}" destId="{8E8E0C23-4B80-4391-8991-9D182994E629}" srcOrd="2" destOrd="0" presId="urn:microsoft.com/office/officeart/2005/8/layout/vList4#2"/>
    <dgm:cxn modelId="{3F283F05-6DE6-4D77-817D-BA88F33CF820}" type="presParOf" srcId="{CFB6E1B3-E625-477E-9C55-AB04828DB24C}" destId="{55303B2C-02B1-400B-AA4B-1262446A2FC7}" srcOrd="3" destOrd="0" presId="urn:microsoft.com/office/officeart/2005/8/layout/vList4#2"/>
    <dgm:cxn modelId="{AA93204B-9C2B-4AD0-B6DA-7A11E274F351}" type="presParOf" srcId="{CFB6E1B3-E625-477E-9C55-AB04828DB24C}" destId="{468671CB-D5CC-4EF8-911B-4669AD0C63F4}" srcOrd="4" destOrd="0" presId="urn:microsoft.com/office/officeart/2005/8/layout/vList4#2"/>
    <dgm:cxn modelId="{56EC36B1-136B-4B9C-91C6-032E258A9C29}" type="presParOf" srcId="{468671CB-D5CC-4EF8-911B-4669AD0C63F4}" destId="{B62131D2-53A9-44FC-BC00-23A3697ADD51}" srcOrd="0" destOrd="0" presId="urn:microsoft.com/office/officeart/2005/8/layout/vList4#2"/>
    <dgm:cxn modelId="{DD676E7C-A74D-4AE3-98EB-8E4332A7A9AB}" type="presParOf" srcId="{468671CB-D5CC-4EF8-911B-4669AD0C63F4}" destId="{E0902578-D558-4407-ACB1-38ADF8FE5E00}" srcOrd="1" destOrd="0" presId="urn:microsoft.com/office/officeart/2005/8/layout/vList4#2"/>
    <dgm:cxn modelId="{9C6A9BD5-E6E3-4D8E-8914-A277861C2F72}" type="presParOf" srcId="{468671CB-D5CC-4EF8-911B-4669AD0C63F4}" destId="{ED83AC01-0949-43DE-8767-6C9D4B1AF1F3}" srcOrd="2" destOrd="0" presId="urn:microsoft.com/office/officeart/2005/8/layout/vList4#2"/>
    <dgm:cxn modelId="{C1E168F9-23EF-4583-B17D-291BE137E880}" type="presParOf" srcId="{CFB6E1B3-E625-477E-9C55-AB04828DB24C}" destId="{4C285FB0-12DB-4E29-967A-5D606449FD19}" srcOrd="5" destOrd="0" presId="urn:microsoft.com/office/officeart/2005/8/layout/vList4#2"/>
    <dgm:cxn modelId="{3ACEE05A-9300-413A-B752-4AB304FAC72E}" type="presParOf" srcId="{CFB6E1B3-E625-477E-9C55-AB04828DB24C}" destId="{40CE5439-A77C-4569-A55C-7306FEDCF401}" srcOrd="6" destOrd="0" presId="urn:microsoft.com/office/officeart/2005/8/layout/vList4#2"/>
    <dgm:cxn modelId="{CF29CA52-3FD4-40D6-BEE2-660000EE249B}" type="presParOf" srcId="{40CE5439-A77C-4569-A55C-7306FEDCF401}" destId="{AA061EA4-D994-4AE8-9D74-9707CE95A3DD}" srcOrd="0" destOrd="0" presId="urn:microsoft.com/office/officeart/2005/8/layout/vList4#2"/>
    <dgm:cxn modelId="{306A4326-13A5-41A0-9DA3-E9296DEED2DD}" type="presParOf" srcId="{40CE5439-A77C-4569-A55C-7306FEDCF401}" destId="{3457CD15-9A30-4D6C-80E7-62A0682683C3}" srcOrd="1" destOrd="0" presId="urn:microsoft.com/office/officeart/2005/8/layout/vList4#2"/>
    <dgm:cxn modelId="{79DCEEDC-1F66-4F99-BA43-9B009BD3F779}" type="presParOf" srcId="{40CE5439-A77C-4569-A55C-7306FEDCF401}" destId="{5CB3AAB0-304D-4EF5-9E9E-A716A73D1EDE}" srcOrd="2" destOrd="0" presId="urn:microsoft.com/office/officeart/2005/8/layout/vList4#2"/>
    <dgm:cxn modelId="{EFE31B61-3E26-45BA-BF64-AD0C3939345A}" type="presParOf" srcId="{CFB6E1B3-E625-477E-9C55-AB04828DB24C}" destId="{5444B735-B982-42AC-A78B-96ABF14A8336}" srcOrd="7" destOrd="0" presId="urn:microsoft.com/office/officeart/2005/8/layout/vList4#2"/>
    <dgm:cxn modelId="{E6394D16-0B9B-4A0A-A115-96FB8B6E4AEF}" type="presParOf" srcId="{CFB6E1B3-E625-477E-9C55-AB04828DB24C}" destId="{7A3CF43E-C2F4-4682-9CF5-4BCD4F6B1914}" srcOrd="8" destOrd="0" presId="urn:microsoft.com/office/officeart/2005/8/layout/vList4#2"/>
    <dgm:cxn modelId="{6AA82449-E363-4C2B-BB02-E2F7287D8696}" type="presParOf" srcId="{7A3CF43E-C2F4-4682-9CF5-4BCD4F6B1914}" destId="{719ACADD-57B0-4F26-AFA6-6A5075B0DE47}" srcOrd="0" destOrd="0" presId="urn:microsoft.com/office/officeart/2005/8/layout/vList4#2"/>
    <dgm:cxn modelId="{867995B3-0754-4708-9576-69A6AD1779CC}" type="presParOf" srcId="{7A3CF43E-C2F4-4682-9CF5-4BCD4F6B1914}" destId="{576B50EB-45F2-4266-8402-F276CE0105F3}" srcOrd="1" destOrd="0" presId="urn:microsoft.com/office/officeart/2005/8/layout/vList4#2"/>
    <dgm:cxn modelId="{55311F67-AF1D-4986-A3EE-F71DD1547904}" type="presParOf" srcId="{7A3CF43E-C2F4-4682-9CF5-4BCD4F6B1914}" destId="{05EC515E-0BEE-4703-AB0A-58C55C19A58F}" srcOrd="2" destOrd="0" presId="urn:microsoft.com/office/officeart/2005/8/layout/vList4#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F85103-1297-4A47-8907-EF4A28834B79}" type="doc">
      <dgm:prSet loTypeId="urn:microsoft.com/office/officeart/2005/8/layout/process2" loCatId="process" qsTypeId="urn:microsoft.com/office/officeart/2005/8/quickstyle/3d2" qsCatId="3D" csTypeId="urn:microsoft.com/office/officeart/2005/8/colors/accent0_1" csCatId="mainScheme" phldr="1"/>
      <dgm:spPr/>
      <dgm:t>
        <a:bodyPr/>
        <a:lstStyle/>
        <a:p>
          <a:endParaRPr lang="en-GB"/>
        </a:p>
      </dgm:t>
    </dgm:pt>
    <dgm:pt modelId="{19A4D0FF-8524-439D-816B-A901F2877FFF}">
      <dgm:prSet custT="1"/>
      <dgm:spPr/>
      <dgm:t>
        <a:bodyPr/>
        <a:lstStyle/>
        <a:p>
          <a:pPr algn="ctr"/>
          <a:r>
            <a:rPr lang="en-GB" sz="1800" dirty="0" smtClean="0"/>
            <a:t>Burhan Sahib realised  that the Promised Messiah (on whom be peace) was a truthful person who had to reach a far-off destination and this was the reason for his brisk walk.</a:t>
          </a:r>
          <a:endParaRPr lang="en-GB" sz="1800" b="0" i="1" u="sng" dirty="0"/>
        </a:p>
      </dgm:t>
    </dgm:pt>
    <dgm:pt modelId="{46832C8F-12B4-4DF5-8DD2-B6760F9DB454}" type="sibTrans" cxnId="{80B87829-BAE3-4E02-8E4D-B96083D3BD5F}">
      <dgm:prSet custT="1"/>
      <dgm:spPr/>
      <dgm:t>
        <a:bodyPr/>
        <a:lstStyle/>
        <a:p>
          <a:pPr algn="ctr"/>
          <a:endParaRPr lang="en-GB" sz="1800" b="0" u="none"/>
        </a:p>
      </dgm:t>
    </dgm:pt>
    <dgm:pt modelId="{1A85FB81-1994-4FE6-84B2-8C7AD4B65153}" type="parTrans" cxnId="{80B87829-BAE3-4E02-8E4D-B96083D3BD5F}">
      <dgm:prSet/>
      <dgm:spPr/>
      <dgm:t>
        <a:bodyPr/>
        <a:lstStyle/>
        <a:p>
          <a:pPr algn="ctr"/>
          <a:endParaRPr lang="en-GB" sz="1800" b="0" u="none"/>
        </a:p>
      </dgm:t>
    </dgm:pt>
    <dgm:pt modelId="{D85741FF-915A-48F5-A19A-41B827EA5A58}">
      <dgm:prSet custT="1"/>
      <dgm:spPr/>
      <dgm:t>
        <a:bodyPr/>
        <a:lstStyle/>
        <a:p>
          <a:pPr algn="ctr"/>
          <a:r>
            <a:rPr lang="en-GB" sz="1800" dirty="0" smtClean="0"/>
            <a:t>This was a special grace of God on him because there are those who do not accept even after strong arguments and signs</a:t>
          </a:r>
          <a:endParaRPr lang="en-GB" sz="1800" b="1" u="sng" dirty="0"/>
        </a:p>
      </dgm:t>
    </dgm:pt>
    <dgm:pt modelId="{8EBAA1FA-FC58-48F3-B6F1-B791E5D6E7FA}" type="parTrans" cxnId="{E55B3369-F516-49B8-8F1B-55D67BBC0DB5}">
      <dgm:prSet/>
      <dgm:spPr/>
      <dgm:t>
        <a:bodyPr/>
        <a:lstStyle/>
        <a:p>
          <a:endParaRPr lang="en-GB" b="0" u="none"/>
        </a:p>
      </dgm:t>
    </dgm:pt>
    <dgm:pt modelId="{29CAC1A5-EB0C-4625-B354-2F423FED4C6B}" type="sibTrans" cxnId="{E55B3369-F516-49B8-8F1B-55D67BBC0DB5}">
      <dgm:prSet/>
      <dgm:spPr/>
      <dgm:t>
        <a:bodyPr/>
        <a:lstStyle/>
        <a:p>
          <a:endParaRPr lang="en-GB" b="0" u="none"/>
        </a:p>
      </dgm:t>
    </dgm:pt>
    <dgm:pt modelId="{52C5D019-A2B8-4051-B323-DAA96AB7DE0E}">
      <dgm:prSet custT="1"/>
      <dgm:spPr/>
      <dgm:t>
        <a:bodyPr/>
        <a:lstStyle/>
        <a:p>
          <a:r>
            <a:rPr lang="en-GB" sz="1800" dirty="0" smtClean="0"/>
            <a:t>Hazrat </a:t>
          </a:r>
          <a:r>
            <a:rPr lang="en-GB" sz="1800" dirty="0" err="1" smtClean="0"/>
            <a:t>Musleh</a:t>
          </a:r>
          <a:r>
            <a:rPr lang="en-GB" sz="1800" dirty="0" smtClean="0"/>
            <a:t> Maud observed that Burhan Sahib was an erstwhile Wahhabi and they are known to be harsh. But </a:t>
          </a:r>
          <a:r>
            <a:rPr lang="en-GB" sz="1800" u="sng" dirty="0" smtClean="0"/>
            <a:t>Burhan Sahib did not seek Quranic proof, or proof from </a:t>
          </a:r>
          <a:r>
            <a:rPr lang="en-GB" sz="1800" u="sng" dirty="0" err="1" smtClean="0"/>
            <a:t>Ahadith</a:t>
          </a:r>
          <a:endParaRPr lang="en-US" sz="1800" b="1" u="sng" dirty="0"/>
        </a:p>
      </dgm:t>
    </dgm:pt>
    <dgm:pt modelId="{721CAB82-0133-45FC-A8F8-FEB3168AEB62}" type="parTrans" cxnId="{C29914AC-05E3-4A5E-9C45-E144A07595A6}">
      <dgm:prSet/>
      <dgm:spPr/>
      <dgm:t>
        <a:bodyPr/>
        <a:lstStyle/>
        <a:p>
          <a:endParaRPr lang="en-US"/>
        </a:p>
      </dgm:t>
    </dgm:pt>
    <dgm:pt modelId="{735B2460-9C07-4C0E-8DB0-B8529899B20D}" type="sibTrans" cxnId="{C29914AC-05E3-4A5E-9C45-E144A07595A6}">
      <dgm:prSet/>
      <dgm:spPr/>
      <dgm:t>
        <a:bodyPr/>
        <a:lstStyle/>
        <a:p>
          <a:endParaRPr lang="en-US"/>
        </a:p>
      </dgm:t>
    </dgm:pt>
    <dgm:pt modelId="{BD84084F-7E7D-4414-ACB4-7D8D31EC37B4}" type="pres">
      <dgm:prSet presAssocID="{94F85103-1297-4A47-8907-EF4A28834B79}" presName="linearFlow" presStyleCnt="0">
        <dgm:presLayoutVars>
          <dgm:resizeHandles val="exact"/>
        </dgm:presLayoutVars>
      </dgm:prSet>
      <dgm:spPr/>
      <dgm:t>
        <a:bodyPr/>
        <a:lstStyle/>
        <a:p>
          <a:endParaRPr lang="en-GB"/>
        </a:p>
      </dgm:t>
    </dgm:pt>
    <dgm:pt modelId="{C24E7665-364F-4A8A-BD26-B6F01CA2E151}" type="pres">
      <dgm:prSet presAssocID="{19A4D0FF-8524-439D-816B-A901F2877FFF}" presName="node" presStyleLbl="node1" presStyleIdx="0" presStyleCnt="3" custScaleX="147005" custScaleY="88862" custLinFactNeighborX="-2152" custLinFactNeighborY="57598">
        <dgm:presLayoutVars>
          <dgm:bulletEnabled val="1"/>
        </dgm:presLayoutVars>
      </dgm:prSet>
      <dgm:spPr/>
      <dgm:t>
        <a:bodyPr/>
        <a:lstStyle/>
        <a:p>
          <a:endParaRPr lang="en-GB"/>
        </a:p>
      </dgm:t>
    </dgm:pt>
    <dgm:pt modelId="{04155AB9-3A23-4874-94EE-8BDB77C1FC55}" type="pres">
      <dgm:prSet presAssocID="{46832C8F-12B4-4DF5-8DD2-B6760F9DB454}" presName="sibTrans" presStyleLbl="sibTrans2D1" presStyleIdx="0" presStyleCnt="2" custAng="206299" custScaleX="99102" custScaleY="68553" custLinFactNeighborX="-7660" custLinFactNeighborY="-7564"/>
      <dgm:spPr/>
      <dgm:t>
        <a:bodyPr/>
        <a:lstStyle/>
        <a:p>
          <a:endParaRPr lang="en-GB"/>
        </a:p>
      </dgm:t>
    </dgm:pt>
    <dgm:pt modelId="{7EB04706-A783-4B91-BA64-AEBFBCE9407C}" type="pres">
      <dgm:prSet presAssocID="{46832C8F-12B4-4DF5-8DD2-B6760F9DB454}" presName="connectorText" presStyleLbl="sibTrans2D1" presStyleIdx="0" presStyleCnt="2"/>
      <dgm:spPr/>
      <dgm:t>
        <a:bodyPr/>
        <a:lstStyle/>
        <a:p>
          <a:endParaRPr lang="en-GB"/>
        </a:p>
      </dgm:t>
    </dgm:pt>
    <dgm:pt modelId="{643CC4F5-15C2-41ED-9337-5996D7FCAC16}" type="pres">
      <dgm:prSet presAssocID="{52C5D019-A2B8-4051-B323-DAA96AB7DE0E}" presName="node" presStyleLbl="node1" presStyleIdx="1" presStyleCnt="3" custScaleX="143586" custLinFactNeighborX="-1209" custLinFactNeighborY="35706">
        <dgm:presLayoutVars>
          <dgm:bulletEnabled val="1"/>
        </dgm:presLayoutVars>
      </dgm:prSet>
      <dgm:spPr/>
      <dgm:t>
        <a:bodyPr/>
        <a:lstStyle/>
        <a:p>
          <a:endParaRPr lang="en-US"/>
        </a:p>
      </dgm:t>
    </dgm:pt>
    <dgm:pt modelId="{CA8DB873-2098-41C8-A628-B53BD7CBD4B9}" type="pres">
      <dgm:prSet presAssocID="{735B2460-9C07-4C0E-8DB0-B8529899B20D}" presName="sibTrans" presStyleLbl="sibTrans2D1" presStyleIdx="1" presStyleCnt="2"/>
      <dgm:spPr/>
      <dgm:t>
        <a:bodyPr/>
        <a:lstStyle/>
        <a:p>
          <a:endParaRPr lang="en-US"/>
        </a:p>
      </dgm:t>
    </dgm:pt>
    <dgm:pt modelId="{91739FD6-9BD8-495F-AAC3-82EC8B8C51D7}" type="pres">
      <dgm:prSet presAssocID="{735B2460-9C07-4C0E-8DB0-B8529899B20D}" presName="connectorText" presStyleLbl="sibTrans2D1" presStyleIdx="1" presStyleCnt="2"/>
      <dgm:spPr/>
      <dgm:t>
        <a:bodyPr/>
        <a:lstStyle/>
        <a:p>
          <a:endParaRPr lang="en-US"/>
        </a:p>
      </dgm:t>
    </dgm:pt>
    <dgm:pt modelId="{BC23201D-EF34-4B37-9F05-B9EBC3E88A2C}" type="pres">
      <dgm:prSet presAssocID="{D85741FF-915A-48F5-A19A-41B827EA5A58}" presName="node" presStyleLbl="node1" presStyleIdx="2" presStyleCnt="3" custScaleX="140168">
        <dgm:presLayoutVars>
          <dgm:bulletEnabled val="1"/>
        </dgm:presLayoutVars>
      </dgm:prSet>
      <dgm:spPr/>
      <dgm:t>
        <a:bodyPr/>
        <a:lstStyle/>
        <a:p>
          <a:endParaRPr lang="en-GB"/>
        </a:p>
      </dgm:t>
    </dgm:pt>
  </dgm:ptLst>
  <dgm:cxnLst>
    <dgm:cxn modelId="{26BCCE5E-951A-4D48-94E5-6060BD018199}" type="presOf" srcId="{94F85103-1297-4A47-8907-EF4A28834B79}" destId="{BD84084F-7E7D-4414-ACB4-7D8D31EC37B4}" srcOrd="0" destOrd="0" presId="urn:microsoft.com/office/officeart/2005/8/layout/process2"/>
    <dgm:cxn modelId="{C29914AC-05E3-4A5E-9C45-E144A07595A6}" srcId="{94F85103-1297-4A47-8907-EF4A28834B79}" destId="{52C5D019-A2B8-4051-B323-DAA96AB7DE0E}" srcOrd="1" destOrd="0" parTransId="{721CAB82-0133-45FC-A8F8-FEB3168AEB62}" sibTransId="{735B2460-9C07-4C0E-8DB0-B8529899B20D}"/>
    <dgm:cxn modelId="{E55B3369-F516-49B8-8F1B-55D67BBC0DB5}" srcId="{94F85103-1297-4A47-8907-EF4A28834B79}" destId="{D85741FF-915A-48F5-A19A-41B827EA5A58}" srcOrd="2" destOrd="0" parTransId="{8EBAA1FA-FC58-48F3-B6F1-B791E5D6E7FA}" sibTransId="{29CAC1A5-EB0C-4625-B354-2F423FED4C6B}"/>
    <dgm:cxn modelId="{CCCE5BFB-6A72-4613-951C-884900778177}" type="presOf" srcId="{52C5D019-A2B8-4051-B323-DAA96AB7DE0E}" destId="{643CC4F5-15C2-41ED-9337-5996D7FCAC16}" srcOrd="0" destOrd="0" presId="urn:microsoft.com/office/officeart/2005/8/layout/process2"/>
    <dgm:cxn modelId="{4C20FC6D-042E-4102-83A9-82E7F32FAA87}" type="presOf" srcId="{735B2460-9C07-4C0E-8DB0-B8529899B20D}" destId="{CA8DB873-2098-41C8-A628-B53BD7CBD4B9}" srcOrd="0" destOrd="0" presId="urn:microsoft.com/office/officeart/2005/8/layout/process2"/>
    <dgm:cxn modelId="{3CC0385C-77E9-47D6-8EE7-7BF6EB6C00AD}" type="presOf" srcId="{735B2460-9C07-4C0E-8DB0-B8529899B20D}" destId="{91739FD6-9BD8-495F-AAC3-82EC8B8C51D7}" srcOrd="1" destOrd="0" presId="urn:microsoft.com/office/officeart/2005/8/layout/process2"/>
    <dgm:cxn modelId="{163DDA25-B8CB-42E8-B5F6-DBC07D7B4365}" type="presOf" srcId="{D85741FF-915A-48F5-A19A-41B827EA5A58}" destId="{BC23201D-EF34-4B37-9F05-B9EBC3E88A2C}" srcOrd="0" destOrd="0" presId="urn:microsoft.com/office/officeart/2005/8/layout/process2"/>
    <dgm:cxn modelId="{AC5ACCD7-196A-4709-98B5-4F4EA723B440}" type="presOf" srcId="{46832C8F-12B4-4DF5-8DD2-B6760F9DB454}" destId="{7EB04706-A783-4B91-BA64-AEBFBCE9407C}" srcOrd="1" destOrd="0" presId="urn:microsoft.com/office/officeart/2005/8/layout/process2"/>
    <dgm:cxn modelId="{80B87829-BAE3-4E02-8E4D-B96083D3BD5F}" srcId="{94F85103-1297-4A47-8907-EF4A28834B79}" destId="{19A4D0FF-8524-439D-816B-A901F2877FFF}" srcOrd="0" destOrd="0" parTransId="{1A85FB81-1994-4FE6-84B2-8C7AD4B65153}" sibTransId="{46832C8F-12B4-4DF5-8DD2-B6760F9DB454}"/>
    <dgm:cxn modelId="{2015267A-160B-4712-AA97-058C7EC5DD5F}" type="presOf" srcId="{19A4D0FF-8524-439D-816B-A901F2877FFF}" destId="{C24E7665-364F-4A8A-BD26-B6F01CA2E151}" srcOrd="0" destOrd="0" presId="urn:microsoft.com/office/officeart/2005/8/layout/process2"/>
    <dgm:cxn modelId="{4FBBEB89-00E3-47E8-8A82-E4F2695B7953}" type="presOf" srcId="{46832C8F-12B4-4DF5-8DD2-B6760F9DB454}" destId="{04155AB9-3A23-4874-94EE-8BDB77C1FC55}" srcOrd="0" destOrd="0" presId="urn:microsoft.com/office/officeart/2005/8/layout/process2"/>
    <dgm:cxn modelId="{4E317868-9C0A-496D-9EAD-F2A1E15F05F9}" type="presParOf" srcId="{BD84084F-7E7D-4414-ACB4-7D8D31EC37B4}" destId="{C24E7665-364F-4A8A-BD26-B6F01CA2E151}" srcOrd="0" destOrd="0" presId="urn:microsoft.com/office/officeart/2005/8/layout/process2"/>
    <dgm:cxn modelId="{D624C29A-BB4C-4199-9A8A-1E3C769501CF}" type="presParOf" srcId="{BD84084F-7E7D-4414-ACB4-7D8D31EC37B4}" destId="{04155AB9-3A23-4874-94EE-8BDB77C1FC55}" srcOrd="1" destOrd="0" presId="urn:microsoft.com/office/officeart/2005/8/layout/process2"/>
    <dgm:cxn modelId="{ECCE728B-EC6A-44C3-9D3E-64BA6211AC31}" type="presParOf" srcId="{04155AB9-3A23-4874-94EE-8BDB77C1FC55}" destId="{7EB04706-A783-4B91-BA64-AEBFBCE9407C}" srcOrd="0" destOrd="0" presId="urn:microsoft.com/office/officeart/2005/8/layout/process2"/>
    <dgm:cxn modelId="{0684773F-896D-4957-9099-23656FCA7220}" type="presParOf" srcId="{BD84084F-7E7D-4414-ACB4-7D8D31EC37B4}" destId="{643CC4F5-15C2-41ED-9337-5996D7FCAC16}" srcOrd="2" destOrd="0" presId="urn:microsoft.com/office/officeart/2005/8/layout/process2"/>
    <dgm:cxn modelId="{9C7C845B-10B5-4128-AE5A-6A1FDD903108}" type="presParOf" srcId="{BD84084F-7E7D-4414-ACB4-7D8D31EC37B4}" destId="{CA8DB873-2098-41C8-A628-B53BD7CBD4B9}" srcOrd="3" destOrd="0" presId="urn:microsoft.com/office/officeart/2005/8/layout/process2"/>
    <dgm:cxn modelId="{80966866-FE59-41B3-8739-8AED35BBC4EF}" type="presParOf" srcId="{CA8DB873-2098-41C8-A628-B53BD7CBD4B9}" destId="{91739FD6-9BD8-495F-AAC3-82EC8B8C51D7}" srcOrd="0" destOrd="0" presId="urn:microsoft.com/office/officeart/2005/8/layout/process2"/>
    <dgm:cxn modelId="{B5CEDD6D-AD03-427C-9E82-62DCCF8EFAE4}" type="presParOf" srcId="{BD84084F-7E7D-4414-ACB4-7D8D31EC37B4}" destId="{BC23201D-EF34-4B37-9F05-B9EBC3E88A2C}"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4F85103-1297-4A47-8907-EF4A28834B79}" type="doc">
      <dgm:prSet loTypeId="urn:microsoft.com/office/officeart/2005/8/layout/process4" loCatId="process" qsTypeId="urn:microsoft.com/office/officeart/2005/8/quickstyle/3d2" qsCatId="3D" csTypeId="urn:microsoft.com/office/officeart/2005/8/colors/accent0_1" csCatId="mainScheme" phldr="1"/>
      <dgm:spPr/>
      <dgm:t>
        <a:bodyPr/>
        <a:lstStyle/>
        <a:p>
          <a:endParaRPr lang="en-GB"/>
        </a:p>
      </dgm:t>
    </dgm:pt>
    <dgm:pt modelId="{206B9E1F-D485-48A6-BADA-7B55A9F192B6}">
      <dgm:prSet custT="1"/>
      <dgm:spPr>
        <a:solidFill>
          <a:srgbClr val="660066"/>
        </a:solidFill>
        <a:ln w="28575">
          <a:solidFill>
            <a:srgbClr val="660066"/>
          </a:solidFill>
        </a:ln>
      </dgm:spPr>
      <dgm:t>
        <a:bodyPr/>
        <a:lstStyle/>
        <a:p>
          <a:pPr algn="ctr"/>
          <a:r>
            <a:rPr lang="en-GB" sz="1800" dirty="0" smtClean="0">
              <a:solidFill>
                <a:schemeClr val="bg1"/>
              </a:solidFill>
            </a:rPr>
            <a:t>This had moved him and he had decided to send rupee 200 to 300 every month</a:t>
          </a:r>
          <a:endParaRPr lang="en-GB" sz="1800" b="1" u="sng" dirty="0">
            <a:solidFill>
              <a:schemeClr val="bg1"/>
            </a:solidFill>
          </a:endParaRPr>
        </a:p>
      </dgm:t>
    </dgm:pt>
    <dgm:pt modelId="{472FBE4C-722E-46F2-8E7E-BCB4970845BC}" type="parTrans" cxnId="{7BA29A1D-50EF-4062-8ED8-99AA9D38FBBB}">
      <dgm:prSet/>
      <dgm:spPr/>
      <dgm:t>
        <a:bodyPr/>
        <a:lstStyle/>
        <a:p>
          <a:pPr algn="ctr"/>
          <a:endParaRPr lang="en-GB" sz="1800" b="0" u="none"/>
        </a:p>
      </dgm:t>
    </dgm:pt>
    <dgm:pt modelId="{BCFDEB1A-9B83-4464-9BE3-2334A2C6B22C}" type="sibTrans" cxnId="{7BA29A1D-50EF-4062-8ED8-99AA9D38FBBB}">
      <dgm:prSet custT="1"/>
      <dgm:spPr>
        <a:solidFill>
          <a:srgbClr val="660066"/>
        </a:solidFill>
      </dgm:spPr>
      <dgm:t>
        <a:bodyPr/>
        <a:lstStyle/>
        <a:p>
          <a:pPr algn="ctr"/>
          <a:endParaRPr lang="en-GB" sz="1800" b="0" u="none"/>
        </a:p>
      </dgm:t>
    </dgm:pt>
    <dgm:pt modelId="{19A4D0FF-8524-439D-816B-A901F2877FFF}">
      <dgm:prSet custT="1"/>
      <dgm:spPr>
        <a:ln w="28575">
          <a:solidFill>
            <a:srgbClr val="660066"/>
          </a:solidFill>
        </a:ln>
      </dgm:spPr>
      <dgm:t>
        <a:bodyPr/>
        <a:lstStyle/>
        <a:p>
          <a:pPr algn="ctr"/>
          <a:r>
            <a:rPr lang="en-GB" sz="1800" dirty="0" smtClean="0"/>
            <a:t>He wrote that </a:t>
          </a:r>
          <a:r>
            <a:rPr lang="en-GB" sz="1800" dirty="0" err="1" smtClean="0"/>
            <a:t>Saith</a:t>
          </a:r>
          <a:r>
            <a:rPr lang="en-GB" sz="1800" dirty="0" smtClean="0"/>
            <a:t> Sahib was his friend whom he considered to be a holy person and was devoted to him. </a:t>
          </a:r>
          <a:endParaRPr lang="en-GB" sz="1800" b="0" u="none" dirty="0"/>
        </a:p>
      </dgm:t>
    </dgm:pt>
    <dgm:pt modelId="{46832C8F-12B4-4DF5-8DD2-B6760F9DB454}" type="sibTrans" cxnId="{80B87829-BAE3-4E02-8E4D-B96083D3BD5F}">
      <dgm:prSet custT="1"/>
      <dgm:spPr>
        <a:solidFill>
          <a:srgbClr val="660066"/>
        </a:solidFill>
      </dgm:spPr>
      <dgm:t>
        <a:bodyPr/>
        <a:lstStyle/>
        <a:p>
          <a:pPr algn="ctr"/>
          <a:endParaRPr lang="en-GB" sz="1800" b="0" u="none"/>
        </a:p>
      </dgm:t>
    </dgm:pt>
    <dgm:pt modelId="{1A85FB81-1994-4FE6-84B2-8C7AD4B65153}" type="parTrans" cxnId="{80B87829-BAE3-4E02-8E4D-B96083D3BD5F}">
      <dgm:prSet/>
      <dgm:spPr/>
      <dgm:t>
        <a:bodyPr/>
        <a:lstStyle/>
        <a:p>
          <a:pPr algn="ctr"/>
          <a:endParaRPr lang="en-GB" sz="1800" b="0" u="none"/>
        </a:p>
      </dgm:t>
    </dgm:pt>
    <dgm:pt modelId="{1B44E382-4F54-4458-9ECE-DB372DCE7846}">
      <dgm:prSet custT="1"/>
      <dgm:spPr>
        <a:solidFill>
          <a:schemeClr val="accent3">
            <a:lumMod val="75000"/>
          </a:schemeClr>
        </a:solidFill>
        <a:ln w="28575">
          <a:solidFill>
            <a:srgbClr val="660066"/>
          </a:solidFill>
        </a:ln>
      </dgm:spPr>
      <dgm:t>
        <a:bodyPr/>
        <a:lstStyle/>
        <a:p>
          <a:pPr algn="ctr"/>
          <a:r>
            <a:rPr lang="en-GB" sz="1800" dirty="0" smtClean="0"/>
            <a:t>Once </a:t>
          </a:r>
          <a:r>
            <a:rPr lang="en-GB" sz="1800" dirty="0" err="1" smtClean="0"/>
            <a:t>Saith</a:t>
          </a:r>
          <a:r>
            <a:rPr lang="en-GB" sz="1800" dirty="0" smtClean="0"/>
            <a:t> Sahib sent a few hundred rupee and wrote that he had taken some money from a friend to pay off a loan and thought to send money to the Promised Messiah (on whom be peace) as well. </a:t>
          </a:r>
          <a:endParaRPr lang="en-GB" sz="1800" b="1" u="sng" dirty="0">
            <a:solidFill>
              <a:schemeClr val="bg1"/>
            </a:solidFill>
          </a:endParaRPr>
        </a:p>
      </dgm:t>
    </dgm:pt>
    <dgm:pt modelId="{32188FC1-58DA-4126-A2AF-7E1C883759C1}" type="parTrans" cxnId="{BF5E3538-6119-4BB1-AE97-7EDA5285BF1E}">
      <dgm:prSet/>
      <dgm:spPr/>
      <dgm:t>
        <a:bodyPr/>
        <a:lstStyle/>
        <a:p>
          <a:endParaRPr lang="en-US" b="0" u="none"/>
        </a:p>
      </dgm:t>
    </dgm:pt>
    <dgm:pt modelId="{A42A6145-D700-4ADF-826D-44FB153E4108}" type="sibTrans" cxnId="{BF5E3538-6119-4BB1-AE97-7EDA5285BF1E}">
      <dgm:prSet/>
      <dgm:spPr/>
      <dgm:t>
        <a:bodyPr/>
        <a:lstStyle/>
        <a:p>
          <a:endParaRPr lang="en-US" b="0" u="none"/>
        </a:p>
      </dgm:t>
    </dgm:pt>
    <dgm:pt modelId="{1F27B7CA-5D51-4FB9-AA34-F98A1A72F91C}">
      <dgm:prSet custT="1"/>
      <dgm:spPr>
        <a:ln w="28575">
          <a:solidFill>
            <a:srgbClr val="660066"/>
          </a:solidFill>
        </a:ln>
      </dgm:spPr>
      <dgm:t>
        <a:bodyPr/>
        <a:lstStyle/>
        <a:p>
          <a:pPr algn="ctr"/>
          <a:r>
            <a:rPr lang="en-GB" sz="1800" dirty="0" smtClean="0"/>
            <a:t>He had seen him sad and on asking was told that when he had money he used to send it regularly to the Promised Messiah (on whom be peace) for the cause of faith but could not do so any more. </a:t>
          </a:r>
          <a:endParaRPr lang="en-GB" sz="1800" b="0" u="none" dirty="0"/>
        </a:p>
      </dgm:t>
    </dgm:pt>
    <dgm:pt modelId="{94CC08B0-0256-415C-9980-DE7AD187790C}" type="parTrans" cxnId="{CEF27C0D-E706-4A93-983F-CDAF11C5A564}">
      <dgm:prSet/>
      <dgm:spPr/>
      <dgm:t>
        <a:bodyPr/>
        <a:lstStyle/>
        <a:p>
          <a:endParaRPr lang="en-US"/>
        </a:p>
      </dgm:t>
    </dgm:pt>
    <dgm:pt modelId="{F4D868CC-B148-46A1-B960-073BAB23CA1B}" type="sibTrans" cxnId="{CEF27C0D-E706-4A93-983F-CDAF11C5A564}">
      <dgm:prSet/>
      <dgm:spPr/>
      <dgm:t>
        <a:bodyPr/>
        <a:lstStyle/>
        <a:p>
          <a:endParaRPr lang="en-US"/>
        </a:p>
      </dgm:t>
    </dgm:pt>
    <dgm:pt modelId="{322DF3D9-5C08-4EB2-9528-C4AAF9CCB796}" type="pres">
      <dgm:prSet presAssocID="{94F85103-1297-4A47-8907-EF4A28834B79}" presName="Name0" presStyleCnt="0">
        <dgm:presLayoutVars>
          <dgm:dir/>
          <dgm:animLvl val="lvl"/>
          <dgm:resizeHandles val="exact"/>
        </dgm:presLayoutVars>
      </dgm:prSet>
      <dgm:spPr/>
      <dgm:t>
        <a:bodyPr/>
        <a:lstStyle/>
        <a:p>
          <a:endParaRPr lang="en-GB"/>
        </a:p>
      </dgm:t>
    </dgm:pt>
    <dgm:pt modelId="{91EA349B-BEC6-4FD0-B4B5-7E7D05E2E895}" type="pres">
      <dgm:prSet presAssocID="{1B44E382-4F54-4458-9ECE-DB372DCE7846}" presName="boxAndChildren" presStyleCnt="0"/>
      <dgm:spPr/>
    </dgm:pt>
    <dgm:pt modelId="{6B5DB608-D853-47C2-8196-CC10DB1D02D5}" type="pres">
      <dgm:prSet presAssocID="{1B44E382-4F54-4458-9ECE-DB372DCE7846}" presName="parentTextBox" presStyleLbl="node1" presStyleIdx="0" presStyleCnt="4" custScaleY="107028" custLinFactNeighborY="24034"/>
      <dgm:spPr/>
      <dgm:t>
        <a:bodyPr/>
        <a:lstStyle/>
        <a:p>
          <a:endParaRPr lang="en-US"/>
        </a:p>
      </dgm:t>
    </dgm:pt>
    <dgm:pt modelId="{1BF39E94-264B-4836-A0EE-BDC97D6CE99B}" type="pres">
      <dgm:prSet presAssocID="{BCFDEB1A-9B83-4464-9BE3-2334A2C6B22C}" presName="sp" presStyleCnt="0"/>
      <dgm:spPr/>
    </dgm:pt>
    <dgm:pt modelId="{C7E50062-6622-48CD-8EBD-F009A86506E8}" type="pres">
      <dgm:prSet presAssocID="{206B9E1F-D485-48A6-BADA-7B55A9F192B6}" presName="arrowAndChildren" presStyleCnt="0"/>
      <dgm:spPr/>
    </dgm:pt>
    <dgm:pt modelId="{66EB39F4-DB3E-48EF-8679-4DB1D7EBB5AA}" type="pres">
      <dgm:prSet presAssocID="{206B9E1F-D485-48A6-BADA-7B55A9F192B6}" presName="parentTextArrow" presStyleLbl="node1" presStyleIdx="1" presStyleCnt="4" custLinFactNeighborX="-1420" custLinFactNeighborY="9903"/>
      <dgm:spPr/>
      <dgm:t>
        <a:bodyPr/>
        <a:lstStyle/>
        <a:p>
          <a:endParaRPr lang="en-GB"/>
        </a:p>
      </dgm:t>
    </dgm:pt>
    <dgm:pt modelId="{0F29AD95-32CB-423C-8388-E268EF3B22FC}" type="pres">
      <dgm:prSet presAssocID="{F4D868CC-B148-46A1-B960-073BAB23CA1B}" presName="sp" presStyleCnt="0"/>
      <dgm:spPr/>
    </dgm:pt>
    <dgm:pt modelId="{957B9F5F-6C74-4B57-875F-FC3538540D0D}" type="pres">
      <dgm:prSet presAssocID="{1F27B7CA-5D51-4FB9-AA34-F98A1A72F91C}" presName="arrowAndChildren" presStyleCnt="0"/>
      <dgm:spPr/>
    </dgm:pt>
    <dgm:pt modelId="{A6EE2CDF-E392-4DEC-A3D2-8DF9D6DC1682}" type="pres">
      <dgm:prSet presAssocID="{1F27B7CA-5D51-4FB9-AA34-F98A1A72F91C}" presName="parentTextArrow" presStyleLbl="node1" presStyleIdx="2" presStyleCnt="4" custLinFactNeighborX="1124" custLinFactNeighborY="11324"/>
      <dgm:spPr/>
      <dgm:t>
        <a:bodyPr/>
        <a:lstStyle/>
        <a:p>
          <a:endParaRPr lang="en-US"/>
        </a:p>
      </dgm:t>
    </dgm:pt>
    <dgm:pt modelId="{7635D8C8-5CE5-4423-9B52-410EC38BFC44}" type="pres">
      <dgm:prSet presAssocID="{46832C8F-12B4-4DF5-8DD2-B6760F9DB454}" presName="sp" presStyleCnt="0"/>
      <dgm:spPr/>
    </dgm:pt>
    <dgm:pt modelId="{76CFB33F-5315-4F24-AA59-153C600932D3}" type="pres">
      <dgm:prSet presAssocID="{19A4D0FF-8524-439D-816B-A901F2877FFF}" presName="arrowAndChildren" presStyleCnt="0"/>
      <dgm:spPr/>
    </dgm:pt>
    <dgm:pt modelId="{999D5999-0995-433E-BD6F-CFC0A8812852}" type="pres">
      <dgm:prSet presAssocID="{19A4D0FF-8524-439D-816B-A901F2877FFF}" presName="parentTextArrow" presStyleLbl="node1" presStyleIdx="3" presStyleCnt="4" custLinFactNeighborY="10780"/>
      <dgm:spPr/>
      <dgm:t>
        <a:bodyPr/>
        <a:lstStyle/>
        <a:p>
          <a:endParaRPr lang="en-GB"/>
        </a:p>
      </dgm:t>
    </dgm:pt>
  </dgm:ptLst>
  <dgm:cxnLst>
    <dgm:cxn modelId="{89B8B7DE-43C5-4086-BDFE-0F1E1591EAC8}" type="presOf" srcId="{1B44E382-4F54-4458-9ECE-DB372DCE7846}" destId="{6B5DB608-D853-47C2-8196-CC10DB1D02D5}" srcOrd="0" destOrd="0" presId="urn:microsoft.com/office/officeart/2005/8/layout/process4"/>
    <dgm:cxn modelId="{02C35CFD-F113-40A7-8AA4-1F5DB0C9D966}" type="presOf" srcId="{19A4D0FF-8524-439D-816B-A901F2877FFF}" destId="{999D5999-0995-433E-BD6F-CFC0A8812852}" srcOrd="0" destOrd="0" presId="urn:microsoft.com/office/officeart/2005/8/layout/process4"/>
    <dgm:cxn modelId="{DF7CB143-EEE5-4EF9-882C-D24BEE8021DD}" type="presOf" srcId="{94F85103-1297-4A47-8907-EF4A28834B79}" destId="{322DF3D9-5C08-4EB2-9528-C4AAF9CCB796}" srcOrd="0" destOrd="0" presId="urn:microsoft.com/office/officeart/2005/8/layout/process4"/>
    <dgm:cxn modelId="{BF5E3538-6119-4BB1-AE97-7EDA5285BF1E}" srcId="{94F85103-1297-4A47-8907-EF4A28834B79}" destId="{1B44E382-4F54-4458-9ECE-DB372DCE7846}" srcOrd="3" destOrd="0" parTransId="{32188FC1-58DA-4126-A2AF-7E1C883759C1}" sibTransId="{A42A6145-D700-4ADF-826D-44FB153E4108}"/>
    <dgm:cxn modelId="{80B87829-BAE3-4E02-8E4D-B96083D3BD5F}" srcId="{94F85103-1297-4A47-8907-EF4A28834B79}" destId="{19A4D0FF-8524-439D-816B-A901F2877FFF}" srcOrd="0" destOrd="0" parTransId="{1A85FB81-1994-4FE6-84B2-8C7AD4B65153}" sibTransId="{46832C8F-12B4-4DF5-8DD2-B6760F9DB454}"/>
    <dgm:cxn modelId="{2F758BF3-D8E1-4ED3-94EE-04401D9A4539}" type="presOf" srcId="{206B9E1F-D485-48A6-BADA-7B55A9F192B6}" destId="{66EB39F4-DB3E-48EF-8679-4DB1D7EBB5AA}" srcOrd="0" destOrd="0" presId="urn:microsoft.com/office/officeart/2005/8/layout/process4"/>
    <dgm:cxn modelId="{281344F6-43F9-4BAA-AB36-DEDA4A7696C5}" type="presOf" srcId="{1F27B7CA-5D51-4FB9-AA34-F98A1A72F91C}" destId="{A6EE2CDF-E392-4DEC-A3D2-8DF9D6DC1682}" srcOrd="0" destOrd="0" presId="urn:microsoft.com/office/officeart/2005/8/layout/process4"/>
    <dgm:cxn modelId="{CEF27C0D-E706-4A93-983F-CDAF11C5A564}" srcId="{94F85103-1297-4A47-8907-EF4A28834B79}" destId="{1F27B7CA-5D51-4FB9-AA34-F98A1A72F91C}" srcOrd="1" destOrd="0" parTransId="{94CC08B0-0256-415C-9980-DE7AD187790C}" sibTransId="{F4D868CC-B148-46A1-B960-073BAB23CA1B}"/>
    <dgm:cxn modelId="{7BA29A1D-50EF-4062-8ED8-99AA9D38FBBB}" srcId="{94F85103-1297-4A47-8907-EF4A28834B79}" destId="{206B9E1F-D485-48A6-BADA-7B55A9F192B6}" srcOrd="2" destOrd="0" parTransId="{472FBE4C-722E-46F2-8E7E-BCB4970845BC}" sibTransId="{BCFDEB1A-9B83-4464-9BE3-2334A2C6B22C}"/>
    <dgm:cxn modelId="{AE46532C-12F0-452C-9BCC-232A1FDD20D3}" type="presParOf" srcId="{322DF3D9-5C08-4EB2-9528-C4AAF9CCB796}" destId="{91EA349B-BEC6-4FD0-B4B5-7E7D05E2E895}" srcOrd="0" destOrd="0" presId="urn:microsoft.com/office/officeart/2005/8/layout/process4"/>
    <dgm:cxn modelId="{11027AC9-AAE2-4867-84F9-C27B9426080D}" type="presParOf" srcId="{91EA349B-BEC6-4FD0-B4B5-7E7D05E2E895}" destId="{6B5DB608-D853-47C2-8196-CC10DB1D02D5}" srcOrd="0" destOrd="0" presId="urn:microsoft.com/office/officeart/2005/8/layout/process4"/>
    <dgm:cxn modelId="{683FD19E-DE62-48E2-9050-6FB6F6298280}" type="presParOf" srcId="{322DF3D9-5C08-4EB2-9528-C4AAF9CCB796}" destId="{1BF39E94-264B-4836-A0EE-BDC97D6CE99B}" srcOrd="1" destOrd="0" presId="urn:microsoft.com/office/officeart/2005/8/layout/process4"/>
    <dgm:cxn modelId="{0C56E06B-6FE2-455A-BA33-1BD7850CB3BA}" type="presParOf" srcId="{322DF3D9-5C08-4EB2-9528-C4AAF9CCB796}" destId="{C7E50062-6622-48CD-8EBD-F009A86506E8}" srcOrd="2" destOrd="0" presId="urn:microsoft.com/office/officeart/2005/8/layout/process4"/>
    <dgm:cxn modelId="{CD067CD2-0934-413B-86ED-0F7DE008E534}" type="presParOf" srcId="{C7E50062-6622-48CD-8EBD-F009A86506E8}" destId="{66EB39F4-DB3E-48EF-8679-4DB1D7EBB5AA}" srcOrd="0" destOrd="0" presId="urn:microsoft.com/office/officeart/2005/8/layout/process4"/>
    <dgm:cxn modelId="{6E0A7DAF-2DDB-4366-93EF-C68AAF12126A}" type="presParOf" srcId="{322DF3D9-5C08-4EB2-9528-C4AAF9CCB796}" destId="{0F29AD95-32CB-423C-8388-E268EF3B22FC}" srcOrd="3" destOrd="0" presId="urn:microsoft.com/office/officeart/2005/8/layout/process4"/>
    <dgm:cxn modelId="{F1A1F362-3468-49E1-81D8-87E7571ACC09}" type="presParOf" srcId="{322DF3D9-5C08-4EB2-9528-C4AAF9CCB796}" destId="{957B9F5F-6C74-4B57-875F-FC3538540D0D}" srcOrd="4" destOrd="0" presId="urn:microsoft.com/office/officeart/2005/8/layout/process4"/>
    <dgm:cxn modelId="{57069D30-68E7-48A2-858A-C6A4004C29BA}" type="presParOf" srcId="{957B9F5F-6C74-4B57-875F-FC3538540D0D}" destId="{A6EE2CDF-E392-4DEC-A3D2-8DF9D6DC1682}" srcOrd="0" destOrd="0" presId="urn:microsoft.com/office/officeart/2005/8/layout/process4"/>
    <dgm:cxn modelId="{4A14D91B-5949-40DE-A142-AB032347F215}" type="presParOf" srcId="{322DF3D9-5C08-4EB2-9528-C4AAF9CCB796}" destId="{7635D8C8-5CE5-4423-9B52-410EC38BFC44}" srcOrd="5" destOrd="0" presId="urn:microsoft.com/office/officeart/2005/8/layout/process4"/>
    <dgm:cxn modelId="{0EB12121-0621-4F23-9C9C-78960851B308}" type="presParOf" srcId="{322DF3D9-5C08-4EB2-9528-C4AAF9CCB796}" destId="{76CFB33F-5315-4F24-AA59-153C600932D3}" srcOrd="6" destOrd="0" presId="urn:microsoft.com/office/officeart/2005/8/layout/process4"/>
    <dgm:cxn modelId="{15E6016E-88F2-46B8-A287-D78F0BC8FE27}" type="presParOf" srcId="{76CFB33F-5315-4F24-AA59-153C600932D3}" destId="{999D5999-0995-433E-BD6F-CFC0A8812852}"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5551915-B57A-4D27-A7DD-6A2E793DEA68}" type="doc">
      <dgm:prSet loTypeId="urn:microsoft.com/office/officeart/2005/8/layout/process4" loCatId="list" qsTypeId="urn:microsoft.com/office/officeart/2005/8/quickstyle/3d2" qsCatId="3D" csTypeId="urn:microsoft.com/office/officeart/2005/8/colors/accent0_1" csCatId="mainScheme" phldr="1"/>
      <dgm:spPr/>
      <dgm:t>
        <a:bodyPr/>
        <a:lstStyle/>
        <a:p>
          <a:endParaRPr lang="en-GB"/>
        </a:p>
      </dgm:t>
    </dgm:pt>
    <dgm:pt modelId="{8832DC56-B060-4235-8871-352A5680B012}">
      <dgm:prSet custT="1">
        <dgm:style>
          <a:lnRef idx="1">
            <a:schemeClr val="accent5"/>
          </a:lnRef>
          <a:fillRef idx="3">
            <a:schemeClr val="accent5"/>
          </a:fillRef>
          <a:effectRef idx="2">
            <a:schemeClr val="accent5"/>
          </a:effectRef>
          <a:fontRef idx="minor">
            <a:schemeClr val="lt1"/>
          </a:fontRef>
        </dgm:style>
      </dgm:prSet>
      <dgm:spPr/>
      <dgm:t>
        <a:bodyPr/>
        <a:lstStyle/>
        <a:p>
          <a:r>
            <a:rPr lang="en-GB" sz="1800" dirty="0" smtClean="0"/>
            <a:t>Once the Promised Messiah (on whom be peace) had to attend court daily for three months where he had to stand in court for several hours at a time</a:t>
          </a:r>
          <a:endParaRPr lang="en-GB" sz="1800" dirty="0"/>
        </a:p>
      </dgm:t>
    </dgm:pt>
    <dgm:pt modelId="{AC3A456D-D77D-487D-8122-40852930939B}" type="parTrans" cxnId="{940E891A-255F-45FC-A0E9-E4E4ACC674E6}">
      <dgm:prSet/>
      <dgm:spPr/>
      <dgm:t>
        <a:bodyPr/>
        <a:lstStyle/>
        <a:p>
          <a:endParaRPr lang="en-GB" sz="1800"/>
        </a:p>
      </dgm:t>
    </dgm:pt>
    <dgm:pt modelId="{7AFF4D50-2441-486B-B0B5-7BD5AAA59A51}" type="sibTrans" cxnId="{940E891A-255F-45FC-A0E9-E4E4ACC674E6}">
      <dgm:prSet/>
      <dgm:spPr/>
      <dgm:t>
        <a:bodyPr/>
        <a:lstStyle/>
        <a:p>
          <a:endParaRPr lang="en-GB" sz="1800"/>
        </a:p>
      </dgm:t>
    </dgm:pt>
    <dgm:pt modelId="{16DF8BEE-5471-4DA4-94AF-9BFE4EACEF1B}">
      <dgm:prSet custT="1"/>
      <dgm:spPr>
        <a:solidFill>
          <a:srgbClr val="660066"/>
        </a:solidFill>
      </dgm:spPr>
      <dgm:t>
        <a:bodyPr/>
        <a:lstStyle/>
        <a:p>
          <a:r>
            <a:rPr lang="en-GB" sz="1800" dirty="0" smtClean="0">
              <a:solidFill>
                <a:schemeClr val="bg1"/>
              </a:solidFill>
            </a:rPr>
            <a:t>Owing to his enmity a magistrate did not even allow him to have a drink of water.</a:t>
          </a:r>
          <a:endParaRPr lang="en-GB" sz="1800" dirty="0">
            <a:solidFill>
              <a:schemeClr val="bg1"/>
            </a:solidFill>
          </a:endParaRPr>
        </a:p>
      </dgm:t>
    </dgm:pt>
    <dgm:pt modelId="{BE54D47C-5753-4A19-A841-E4C1AE5E0342}" type="parTrans" cxnId="{0C432C76-2F54-4319-9DA0-F5F07B30DAE9}">
      <dgm:prSet/>
      <dgm:spPr/>
      <dgm:t>
        <a:bodyPr/>
        <a:lstStyle/>
        <a:p>
          <a:endParaRPr lang="en-GB" sz="1800"/>
        </a:p>
      </dgm:t>
    </dgm:pt>
    <dgm:pt modelId="{22EBB6A4-DB12-41AF-BF8A-A74CFB08207A}" type="sibTrans" cxnId="{0C432C76-2F54-4319-9DA0-F5F07B30DAE9}">
      <dgm:prSet/>
      <dgm:spPr/>
      <dgm:t>
        <a:bodyPr/>
        <a:lstStyle/>
        <a:p>
          <a:endParaRPr lang="en-GB" sz="1800"/>
        </a:p>
      </dgm:t>
    </dgm:pt>
    <dgm:pt modelId="{FFCE354E-EA14-4FE5-8B77-17FD51AFF98F}">
      <dgm:prSet custT="1">
        <dgm:style>
          <a:lnRef idx="1">
            <a:schemeClr val="accent5"/>
          </a:lnRef>
          <a:fillRef idx="3">
            <a:schemeClr val="accent5"/>
          </a:fillRef>
          <a:effectRef idx="2">
            <a:schemeClr val="accent5"/>
          </a:effectRef>
          <a:fontRef idx="minor">
            <a:schemeClr val="lt1"/>
          </a:fontRef>
        </dgm:style>
      </dgm:prSet>
      <dgm:spPr/>
      <dgm:t>
        <a:bodyPr/>
        <a:lstStyle/>
        <a:p>
          <a:r>
            <a:rPr lang="en-GB" sz="1800" b="1" u="sng" dirty="0" smtClean="0"/>
            <a:t>Today we have forgotten these matters but for the sincere Ahmadis of the time these were great trials</a:t>
          </a:r>
          <a:endParaRPr lang="en-GB" sz="1800" b="1" u="sng" dirty="0"/>
        </a:p>
      </dgm:t>
    </dgm:pt>
    <dgm:pt modelId="{908FB709-1085-41E4-B9EA-C2B1AB670436}" type="parTrans" cxnId="{BB4EAABE-C86E-41AF-A537-C07AA6CD8015}">
      <dgm:prSet/>
      <dgm:spPr/>
      <dgm:t>
        <a:bodyPr/>
        <a:lstStyle/>
        <a:p>
          <a:endParaRPr lang="en-GB" sz="1800"/>
        </a:p>
      </dgm:t>
    </dgm:pt>
    <dgm:pt modelId="{A7F617BB-400C-48D9-9C6A-D98EC7A01777}" type="sibTrans" cxnId="{BB4EAABE-C86E-41AF-A537-C07AA6CD8015}">
      <dgm:prSet/>
      <dgm:spPr/>
      <dgm:t>
        <a:bodyPr/>
        <a:lstStyle/>
        <a:p>
          <a:endParaRPr lang="en-GB" sz="1800"/>
        </a:p>
      </dgm:t>
    </dgm:pt>
    <dgm:pt modelId="{4F6CE669-35BC-4BFF-A6C8-DB833618CEF0}" type="pres">
      <dgm:prSet presAssocID="{D5551915-B57A-4D27-A7DD-6A2E793DEA68}" presName="Name0" presStyleCnt="0">
        <dgm:presLayoutVars>
          <dgm:dir/>
          <dgm:animLvl val="lvl"/>
          <dgm:resizeHandles val="exact"/>
        </dgm:presLayoutVars>
      </dgm:prSet>
      <dgm:spPr/>
      <dgm:t>
        <a:bodyPr/>
        <a:lstStyle/>
        <a:p>
          <a:endParaRPr lang="en-GB"/>
        </a:p>
      </dgm:t>
    </dgm:pt>
    <dgm:pt modelId="{0BC09AA0-00CA-4895-B6E9-104E462EF3D2}" type="pres">
      <dgm:prSet presAssocID="{FFCE354E-EA14-4FE5-8B77-17FD51AFF98F}" presName="boxAndChildren" presStyleCnt="0"/>
      <dgm:spPr/>
      <dgm:t>
        <a:bodyPr/>
        <a:lstStyle/>
        <a:p>
          <a:endParaRPr lang="en-GB"/>
        </a:p>
      </dgm:t>
    </dgm:pt>
    <dgm:pt modelId="{14F4C0B6-75E2-4C4D-A840-D9D26FA7FF42}" type="pres">
      <dgm:prSet presAssocID="{FFCE354E-EA14-4FE5-8B77-17FD51AFF98F}" presName="parentTextBox" presStyleLbl="node1" presStyleIdx="0" presStyleCnt="3"/>
      <dgm:spPr/>
      <dgm:t>
        <a:bodyPr/>
        <a:lstStyle/>
        <a:p>
          <a:endParaRPr lang="en-GB"/>
        </a:p>
      </dgm:t>
    </dgm:pt>
    <dgm:pt modelId="{B50DF481-871D-4439-B5DD-F440ED031262}" type="pres">
      <dgm:prSet presAssocID="{22EBB6A4-DB12-41AF-BF8A-A74CFB08207A}" presName="sp" presStyleCnt="0"/>
      <dgm:spPr/>
      <dgm:t>
        <a:bodyPr/>
        <a:lstStyle/>
        <a:p>
          <a:endParaRPr lang="en-GB"/>
        </a:p>
      </dgm:t>
    </dgm:pt>
    <dgm:pt modelId="{935251B7-85EA-43FD-B5E3-2714BF960FDC}" type="pres">
      <dgm:prSet presAssocID="{16DF8BEE-5471-4DA4-94AF-9BFE4EACEF1B}" presName="arrowAndChildren" presStyleCnt="0"/>
      <dgm:spPr/>
      <dgm:t>
        <a:bodyPr/>
        <a:lstStyle/>
        <a:p>
          <a:endParaRPr lang="en-GB"/>
        </a:p>
      </dgm:t>
    </dgm:pt>
    <dgm:pt modelId="{560CABC9-E6BD-4CDD-9CCF-949F068F2825}" type="pres">
      <dgm:prSet presAssocID="{16DF8BEE-5471-4DA4-94AF-9BFE4EACEF1B}" presName="parentTextArrow" presStyleLbl="node1" presStyleIdx="1" presStyleCnt="3"/>
      <dgm:spPr/>
      <dgm:t>
        <a:bodyPr/>
        <a:lstStyle/>
        <a:p>
          <a:endParaRPr lang="en-GB"/>
        </a:p>
      </dgm:t>
    </dgm:pt>
    <dgm:pt modelId="{6FE6242F-46BD-4155-BD48-F100EE8474A3}" type="pres">
      <dgm:prSet presAssocID="{7AFF4D50-2441-486B-B0B5-7BD5AAA59A51}" presName="sp" presStyleCnt="0"/>
      <dgm:spPr/>
      <dgm:t>
        <a:bodyPr/>
        <a:lstStyle/>
        <a:p>
          <a:endParaRPr lang="en-GB"/>
        </a:p>
      </dgm:t>
    </dgm:pt>
    <dgm:pt modelId="{0588D148-EA9E-4BBC-9368-072C96E08E7C}" type="pres">
      <dgm:prSet presAssocID="{8832DC56-B060-4235-8871-352A5680B012}" presName="arrowAndChildren" presStyleCnt="0"/>
      <dgm:spPr/>
      <dgm:t>
        <a:bodyPr/>
        <a:lstStyle/>
        <a:p>
          <a:endParaRPr lang="en-GB"/>
        </a:p>
      </dgm:t>
    </dgm:pt>
    <dgm:pt modelId="{6CE9567F-134B-4A3A-AC85-2CAF8FBFAEB7}" type="pres">
      <dgm:prSet presAssocID="{8832DC56-B060-4235-8871-352A5680B012}" presName="parentTextArrow" presStyleLbl="node1" presStyleIdx="2" presStyleCnt="3"/>
      <dgm:spPr/>
      <dgm:t>
        <a:bodyPr/>
        <a:lstStyle/>
        <a:p>
          <a:endParaRPr lang="en-GB"/>
        </a:p>
      </dgm:t>
    </dgm:pt>
  </dgm:ptLst>
  <dgm:cxnLst>
    <dgm:cxn modelId="{F68B8377-9CFD-4193-8995-EDCC36442FA6}" type="presOf" srcId="{FFCE354E-EA14-4FE5-8B77-17FD51AFF98F}" destId="{14F4C0B6-75E2-4C4D-A840-D9D26FA7FF42}" srcOrd="0" destOrd="0" presId="urn:microsoft.com/office/officeart/2005/8/layout/process4"/>
    <dgm:cxn modelId="{85EFE226-3F5B-4B2F-8967-C5D9C1BBEC2A}" type="presOf" srcId="{D5551915-B57A-4D27-A7DD-6A2E793DEA68}" destId="{4F6CE669-35BC-4BFF-A6C8-DB833618CEF0}" srcOrd="0" destOrd="0" presId="urn:microsoft.com/office/officeart/2005/8/layout/process4"/>
    <dgm:cxn modelId="{940E891A-255F-45FC-A0E9-E4E4ACC674E6}" srcId="{D5551915-B57A-4D27-A7DD-6A2E793DEA68}" destId="{8832DC56-B060-4235-8871-352A5680B012}" srcOrd="0" destOrd="0" parTransId="{AC3A456D-D77D-487D-8122-40852930939B}" sibTransId="{7AFF4D50-2441-486B-B0B5-7BD5AAA59A51}"/>
    <dgm:cxn modelId="{BB4EAABE-C86E-41AF-A537-C07AA6CD8015}" srcId="{D5551915-B57A-4D27-A7DD-6A2E793DEA68}" destId="{FFCE354E-EA14-4FE5-8B77-17FD51AFF98F}" srcOrd="2" destOrd="0" parTransId="{908FB709-1085-41E4-B9EA-C2B1AB670436}" sibTransId="{A7F617BB-400C-48D9-9C6A-D98EC7A01777}"/>
    <dgm:cxn modelId="{0C432C76-2F54-4319-9DA0-F5F07B30DAE9}" srcId="{D5551915-B57A-4D27-A7DD-6A2E793DEA68}" destId="{16DF8BEE-5471-4DA4-94AF-9BFE4EACEF1B}" srcOrd="1" destOrd="0" parTransId="{BE54D47C-5753-4A19-A841-E4C1AE5E0342}" sibTransId="{22EBB6A4-DB12-41AF-BF8A-A74CFB08207A}"/>
    <dgm:cxn modelId="{5B2A99CF-9765-47ED-B4EA-BDA24B8528F5}" type="presOf" srcId="{16DF8BEE-5471-4DA4-94AF-9BFE4EACEF1B}" destId="{560CABC9-E6BD-4CDD-9CCF-949F068F2825}" srcOrd="0" destOrd="0" presId="urn:microsoft.com/office/officeart/2005/8/layout/process4"/>
    <dgm:cxn modelId="{EEA13FC8-A154-4236-A16E-1642B68B67DC}" type="presOf" srcId="{8832DC56-B060-4235-8871-352A5680B012}" destId="{6CE9567F-134B-4A3A-AC85-2CAF8FBFAEB7}" srcOrd="0" destOrd="0" presId="urn:microsoft.com/office/officeart/2005/8/layout/process4"/>
    <dgm:cxn modelId="{BEA5F953-724A-40B1-8434-865E3E2B84FD}" type="presParOf" srcId="{4F6CE669-35BC-4BFF-A6C8-DB833618CEF0}" destId="{0BC09AA0-00CA-4895-B6E9-104E462EF3D2}" srcOrd="0" destOrd="0" presId="urn:microsoft.com/office/officeart/2005/8/layout/process4"/>
    <dgm:cxn modelId="{74CB3EFF-6560-46DC-B149-DFAAE532E1B3}" type="presParOf" srcId="{0BC09AA0-00CA-4895-B6E9-104E462EF3D2}" destId="{14F4C0B6-75E2-4C4D-A840-D9D26FA7FF42}" srcOrd="0" destOrd="0" presId="urn:microsoft.com/office/officeart/2005/8/layout/process4"/>
    <dgm:cxn modelId="{E753B5F9-AA12-4DB7-A393-7638FE30F277}" type="presParOf" srcId="{4F6CE669-35BC-4BFF-A6C8-DB833618CEF0}" destId="{B50DF481-871D-4439-B5DD-F440ED031262}" srcOrd="1" destOrd="0" presId="urn:microsoft.com/office/officeart/2005/8/layout/process4"/>
    <dgm:cxn modelId="{14615AA1-DFE9-456D-BF6C-19DC629C209C}" type="presParOf" srcId="{4F6CE669-35BC-4BFF-A6C8-DB833618CEF0}" destId="{935251B7-85EA-43FD-B5E3-2714BF960FDC}" srcOrd="2" destOrd="0" presId="urn:microsoft.com/office/officeart/2005/8/layout/process4"/>
    <dgm:cxn modelId="{C082179F-534E-4E55-9B51-381529829C9C}" type="presParOf" srcId="{935251B7-85EA-43FD-B5E3-2714BF960FDC}" destId="{560CABC9-E6BD-4CDD-9CCF-949F068F2825}" srcOrd="0" destOrd="0" presId="urn:microsoft.com/office/officeart/2005/8/layout/process4"/>
    <dgm:cxn modelId="{C3448DB3-940B-47F9-9437-D0348AF14957}" type="presParOf" srcId="{4F6CE669-35BC-4BFF-A6C8-DB833618CEF0}" destId="{6FE6242F-46BD-4155-BD48-F100EE8474A3}" srcOrd="3" destOrd="0" presId="urn:microsoft.com/office/officeart/2005/8/layout/process4"/>
    <dgm:cxn modelId="{5C0C484F-7BCB-4400-8013-B42497A739C6}" type="presParOf" srcId="{4F6CE669-35BC-4BFF-A6C8-DB833618CEF0}" destId="{0588D148-EA9E-4BBC-9368-072C96E08E7C}" srcOrd="4" destOrd="0" presId="urn:microsoft.com/office/officeart/2005/8/layout/process4"/>
    <dgm:cxn modelId="{FD61D120-6528-435B-B00E-D20A1D00E732}" type="presParOf" srcId="{0588D148-EA9E-4BBC-9368-072C96E08E7C}" destId="{6CE9567F-134B-4A3A-AC85-2CAF8FBFAEB7}"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4F85103-1297-4A47-8907-EF4A28834B79}" type="doc">
      <dgm:prSet loTypeId="urn:microsoft.com/office/officeart/2005/8/layout/process4" loCatId="process" qsTypeId="urn:microsoft.com/office/officeart/2005/8/quickstyle/3d2" qsCatId="3D" csTypeId="urn:microsoft.com/office/officeart/2005/8/colors/accent0_1" csCatId="mainScheme" phldr="1"/>
      <dgm:spPr/>
      <dgm:t>
        <a:bodyPr/>
        <a:lstStyle/>
        <a:p>
          <a:endParaRPr lang="en-GB"/>
        </a:p>
      </dgm:t>
    </dgm:pt>
    <dgm:pt modelId="{206B9E1F-D485-48A6-BADA-7B55A9F192B6}">
      <dgm:prSet custT="1"/>
      <dgm:spPr>
        <a:solidFill>
          <a:srgbClr val="660066"/>
        </a:solidFill>
        <a:ln w="28575">
          <a:solidFill>
            <a:srgbClr val="660066"/>
          </a:solidFill>
        </a:ln>
      </dgm:spPr>
      <dgm:t>
        <a:bodyPr/>
        <a:lstStyle/>
        <a:p>
          <a:pPr algn="ctr"/>
          <a:r>
            <a:rPr lang="en-GB" sz="1800" dirty="0" smtClean="0">
              <a:solidFill>
                <a:schemeClr val="bg1"/>
              </a:solidFill>
            </a:rPr>
            <a:t>He gave up gambling and started keeping a small shop. His love and devotion for the Promised Messiah (on whom be peace) was such that he happily endured poverty</a:t>
          </a:r>
          <a:endParaRPr lang="en-GB" sz="1800" b="1" u="sng" dirty="0">
            <a:solidFill>
              <a:schemeClr val="bg1"/>
            </a:solidFill>
          </a:endParaRPr>
        </a:p>
      </dgm:t>
    </dgm:pt>
    <dgm:pt modelId="{472FBE4C-722E-46F2-8E7E-BCB4970845BC}" type="parTrans" cxnId="{7BA29A1D-50EF-4062-8ED8-99AA9D38FBBB}">
      <dgm:prSet/>
      <dgm:spPr/>
      <dgm:t>
        <a:bodyPr/>
        <a:lstStyle/>
        <a:p>
          <a:pPr algn="ctr"/>
          <a:endParaRPr lang="en-GB" sz="1800" b="0" u="none"/>
        </a:p>
      </dgm:t>
    </dgm:pt>
    <dgm:pt modelId="{BCFDEB1A-9B83-4464-9BE3-2334A2C6B22C}" type="sibTrans" cxnId="{7BA29A1D-50EF-4062-8ED8-99AA9D38FBBB}">
      <dgm:prSet custT="1"/>
      <dgm:spPr>
        <a:solidFill>
          <a:srgbClr val="660066"/>
        </a:solidFill>
      </dgm:spPr>
      <dgm:t>
        <a:bodyPr/>
        <a:lstStyle/>
        <a:p>
          <a:pPr algn="ctr"/>
          <a:endParaRPr lang="en-GB" sz="1800" b="0" u="none"/>
        </a:p>
      </dgm:t>
    </dgm:pt>
    <dgm:pt modelId="{19A4D0FF-8524-439D-816B-A901F2877FFF}">
      <dgm:prSet custT="1"/>
      <dgm:spPr>
        <a:ln w="28575">
          <a:solidFill>
            <a:srgbClr val="660066"/>
          </a:solidFill>
        </a:ln>
      </dgm:spPr>
      <dgm:t>
        <a:bodyPr/>
        <a:lstStyle/>
        <a:p>
          <a:pPr algn="ctr"/>
          <a:r>
            <a:rPr lang="en-GB" sz="1800" dirty="0" smtClean="0"/>
            <a:t>An Ahmadi, popularly known as Professor, who before </a:t>
          </a:r>
          <a:r>
            <a:rPr lang="en-GB" sz="1800" dirty="0" err="1" smtClean="0"/>
            <a:t>Ahmadiyyat</a:t>
          </a:r>
          <a:r>
            <a:rPr lang="en-GB" sz="1800" dirty="0" smtClean="0"/>
            <a:t> was an avid gambler and used to make a lot of money playing cards. </a:t>
          </a:r>
          <a:endParaRPr lang="en-GB" sz="1800" b="0" u="none" dirty="0"/>
        </a:p>
      </dgm:t>
    </dgm:pt>
    <dgm:pt modelId="{46832C8F-12B4-4DF5-8DD2-B6760F9DB454}" type="sibTrans" cxnId="{80B87829-BAE3-4E02-8E4D-B96083D3BD5F}">
      <dgm:prSet custT="1"/>
      <dgm:spPr>
        <a:solidFill>
          <a:srgbClr val="660066"/>
        </a:solidFill>
      </dgm:spPr>
      <dgm:t>
        <a:bodyPr/>
        <a:lstStyle/>
        <a:p>
          <a:pPr algn="ctr"/>
          <a:endParaRPr lang="en-GB" sz="1800" b="0" u="none"/>
        </a:p>
      </dgm:t>
    </dgm:pt>
    <dgm:pt modelId="{1A85FB81-1994-4FE6-84B2-8C7AD4B65153}" type="parTrans" cxnId="{80B87829-BAE3-4E02-8E4D-B96083D3BD5F}">
      <dgm:prSet/>
      <dgm:spPr/>
      <dgm:t>
        <a:bodyPr/>
        <a:lstStyle/>
        <a:p>
          <a:pPr algn="ctr"/>
          <a:endParaRPr lang="en-GB" sz="1800" b="0" u="none"/>
        </a:p>
      </dgm:t>
    </dgm:pt>
    <dgm:pt modelId="{1B44E382-4F54-4458-9ECE-DB372DCE7846}">
      <dgm:prSet custT="1"/>
      <dgm:spPr>
        <a:solidFill>
          <a:schemeClr val="accent3">
            <a:lumMod val="75000"/>
          </a:schemeClr>
        </a:solidFill>
        <a:ln w="28575">
          <a:solidFill>
            <a:srgbClr val="660066"/>
          </a:solidFill>
        </a:ln>
      </dgm:spPr>
      <dgm:t>
        <a:bodyPr/>
        <a:lstStyle/>
        <a:p>
          <a:pPr algn="ctr"/>
          <a:r>
            <a:rPr lang="en-GB" sz="1800" dirty="0" smtClean="0"/>
            <a:t>He would do Tabligh to his customers ending in arguments. A complaint was made to the Promised Messiah (on whom be peace) </a:t>
          </a:r>
          <a:r>
            <a:rPr lang="en-GB" sz="1800" u="sng" dirty="0" smtClean="0"/>
            <a:t>who explained to him most affectionately that we are commanded to remain gentle.</a:t>
          </a:r>
          <a:endParaRPr lang="en-GB" sz="1800" b="1" u="sng" dirty="0">
            <a:solidFill>
              <a:schemeClr val="bg1"/>
            </a:solidFill>
          </a:endParaRPr>
        </a:p>
      </dgm:t>
    </dgm:pt>
    <dgm:pt modelId="{32188FC1-58DA-4126-A2AF-7E1C883759C1}" type="parTrans" cxnId="{BF5E3538-6119-4BB1-AE97-7EDA5285BF1E}">
      <dgm:prSet/>
      <dgm:spPr/>
      <dgm:t>
        <a:bodyPr/>
        <a:lstStyle/>
        <a:p>
          <a:endParaRPr lang="en-US" b="0" u="none"/>
        </a:p>
      </dgm:t>
    </dgm:pt>
    <dgm:pt modelId="{A42A6145-D700-4ADF-826D-44FB153E4108}" type="sibTrans" cxnId="{BF5E3538-6119-4BB1-AE97-7EDA5285BF1E}">
      <dgm:prSet/>
      <dgm:spPr/>
      <dgm:t>
        <a:bodyPr/>
        <a:lstStyle/>
        <a:p>
          <a:endParaRPr lang="en-US" b="0" u="none"/>
        </a:p>
      </dgm:t>
    </dgm:pt>
    <dgm:pt modelId="{322DF3D9-5C08-4EB2-9528-C4AAF9CCB796}" type="pres">
      <dgm:prSet presAssocID="{94F85103-1297-4A47-8907-EF4A28834B79}" presName="Name0" presStyleCnt="0">
        <dgm:presLayoutVars>
          <dgm:dir/>
          <dgm:animLvl val="lvl"/>
          <dgm:resizeHandles val="exact"/>
        </dgm:presLayoutVars>
      </dgm:prSet>
      <dgm:spPr/>
      <dgm:t>
        <a:bodyPr/>
        <a:lstStyle/>
        <a:p>
          <a:endParaRPr lang="en-GB"/>
        </a:p>
      </dgm:t>
    </dgm:pt>
    <dgm:pt modelId="{91EA349B-BEC6-4FD0-B4B5-7E7D05E2E895}" type="pres">
      <dgm:prSet presAssocID="{1B44E382-4F54-4458-9ECE-DB372DCE7846}" presName="boxAndChildren" presStyleCnt="0"/>
      <dgm:spPr/>
    </dgm:pt>
    <dgm:pt modelId="{6B5DB608-D853-47C2-8196-CC10DB1D02D5}" type="pres">
      <dgm:prSet presAssocID="{1B44E382-4F54-4458-9ECE-DB372DCE7846}" presName="parentTextBox" presStyleLbl="node1" presStyleIdx="0" presStyleCnt="3" custScaleY="107028" custLinFactNeighborY="24034"/>
      <dgm:spPr/>
      <dgm:t>
        <a:bodyPr/>
        <a:lstStyle/>
        <a:p>
          <a:endParaRPr lang="en-US"/>
        </a:p>
      </dgm:t>
    </dgm:pt>
    <dgm:pt modelId="{1BF39E94-264B-4836-A0EE-BDC97D6CE99B}" type="pres">
      <dgm:prSet presAssocID="{BCFDEB1A-9B83-4464-9BE3-2334A2C6B22C}" presName="sp" presStyleCnt="0"/>
      <dgm:spPr/>
    </dgm:pt>
    <dgm:pt modelId="{C7E50062-6622-48CD-8EBD-F009A86506E8}" type="pres">
      <dgm:prSet presAssocID="{206B9E1F-D485-48A6-BADA-7B55A9F192B6}" presName="arrowAndChildren" presStyleCnt="0"/>
      <dgm:spPr/>
    </dgm:pt>
    <dgm:pt modelId="{66EB39F4-DB3E-48EF-8679-4DB1D7EBB5AA}" type="pres">
      <dgm:prSet presAssocID="{206B9E1F-D485-48A6-BADA-7B55A9F192B6}" presName="parentTextArrow" presStyleLbl="node1" presStyleIdx="1" presStyleCnt="3" custLinFactNeighborX="-1420" custLinFactNeighborY="9903"/>
      <dgm:spPr/>
      <dgm:t>
        <a:bodyPr/>
        <a:lstStyle/>
        <a:p>
          <a:endParaRPr lang="en-GB"/>
        </a:p>
      </dgm:t>
    </dgm:pt>
    <dgm:pt modelId="{7635D8C8-5CE5-4423-9B52-410EC38BFC44}" type="pres">
      <dgm:prSet presAssocID="{46832C8F-12B4-4DF5-8DD2-B6760F9DB454}" presName="sp" presStyleCnt="0"/>
      <dgm:spPr/>
    </dgm:pt>
    <dgm:pt modelId="{76CFB33F-5315-4F24-AA59-153C600932D3}" type="pres">
      <dgm:prSet presAssocID="{19A4D0FF-8524-439D-816B-A901F2877FFF}" presName="arrowAndChildren" presStyleCnt="0"/>
      <dgm:spPr/>
    </dgm:pt>
    <dgm:pt modelId="{999D5999-0995-433E-BD6F-CFC0A8812852}" type="pres">
      <dgm:prSet presAssocID="{19A4D0FF-8524-439D-816B-A901F2877FFF}" presName="parentTextArrow" presStyleLbl="node1" presStyleIdx="2" presStyleCnt="3" custLinFactNeighborX="1217" custLinFactNeighborY="20680"/>
      <dgm:spPr/>
      <dgm:t>
        <a:bodyPr/>
        <a:lstStyle/>
        <a:p>
          <a:endParaRPr lang="en-GB"/>
        </a:p>
      </dgm:t>
    </dgm:pt>
  </dgm:ptLst>
  <dgm:cxnLst>
    <dgm:cxn modelId="{BF5E3538-6119-4BB1-AE97-7EDA5285BF1E}" srcId="{94F85103-1297-4A47-8907-EF4A28834B79}" destId="{1B44E382-4F54-4458-9ECE-DB372DCE7846}" srcOrd="2" destOrd="0" parTransId="{32188FC1-58DA-4126-A2AF-7E1C883759C1}" sibTransId="{A42A6145-D700-4ADF-826D-44FB153E4108}"/>
    <dgm:cxn modelId="{CE30A5C7-3EFC-47C5-BACB-9E6E32C03232}" type="presOf" srcId="{206B9E1F-D485-48A6-BADA-7B55A9F192B6}" destId="{66EB39F4-DB3E-48EF-8679-4DB1D7EBB5AA}" srcOrd="0" destOrd="0" presId="urn:microsoft.com/office/officeart/2005/8/layout/process4"/>
    <dgm:cxn modelId="{8D39F8CE-F15E-4927-BD88-155D994D19DC}" type="presOf" srcId="{1B44E382-4F54-4458-9ECE-DB372DCE7846}" destId="{6B5DB608-D853-47C2-8196-CC10DB1D02D5}" srcOrd="0" destOrd="0" presId="urn:microsoft.com/office/officeart/2005/8/layout/process4"/>
    <dgm:cxn modelId="{FB7ED1B1-9841-494D-9AC5-BBDCBA3C6AEE}" type="presOf" srcId="{94F85103-1297-4A47-8907-EF4A28834B79}" destId="{322DF3D9-5C08-4EB2-9528-C4AAF9CCB796}" srcOrd="0" destOrd="0" presId="urn:microsoft.com/office/officeart/2005/8/layout/process4"/>
    <dgm:cxn modelId="{F6DB7A76-576B-44AD-8605-5E9542C360DC}" type="presOf" srcId="{19A4D0FF-8524-439D-816B-A901F2877FFF}" destId="{999D5999-0995-433E-BD6F-CFC0A8812852}" srcOrd="0" destOrd="0" presId="urn:microsoft.com/office/officeart/2005/8/layout/process4"/>
    <dgm:cxn modelId="{80B87829-BAE3-4E02-8E4D-B96083D3BD5F}" srcId="{94F85103-1297-4A47-8907-EF4A28834B79}" destId="{19A4D0FF-8524-439D-816B-A901F2877FFF}" srcOrd="0" destOrd="0" parTransId="{1A85FB81-1994-4FE6-84B2-8C7AD4B65153}" sibTransId="{46832C8F-12B4-4DF5-8DD2-B6760F9DB454}"/>
    <dgm:cxn modelId="{7BA29A1D-50EF-4062-8ED8-99AA9D38FBBB}" srcId="{94F85103-1297-4A47-8907-EF4A28834B79}" destId="{206B9E1F-D485-48A6-BADA-7B55A9F192B6}" srcOrd="1" destOrd="0" parTransId="{472FBE4C-722E-46F2-8E7E-BCB4970845BC}" sibTransId="{BCFDEB1A-9B83-4464-9BE3-2334A2C6B22C}"/>
    <dgm:cxn modelId="{39D0B21F-4CFA-402B-851A-F5A204CA31CD}" type="presParOf" srcId="{322DF3D9-5C08-4EB2-9528-C4AAF9CCB796}" destId="{91EA349B-BEC6-4FD0-B4B5-7E7D05E2E895}" srcOrd="0" destOrd="0" presId="urn:microsoft.com/office/officeart/2005/8/layout/process4"/>
    <dgm:cxn modelId="{511D1C03-B010-49E4-AEFF-C7E89D22065B}" type="presParOf" srcId="{91EA349B-BEC6-4FD0-B4B5-7E7D05E2E895}" destId="{6B5DB608-D853-47C2-8196-CC10DB1D02D5}" srcOrd="0" destOrd="0" presId="urn:microsoft.com/office/officeart/2005/8/layout/process4"/>
    <dgm:cxn modelId="{4043D51C-2289-4DEF-BC45-5595D25B9514}" type="presParOf" srcId="{322DF3D9-5C08-4EB2-9528-C4AAF9CCB796}" destId="{1BF39E94-264B-4836-A0EE-BDC97D6CE99B}" srcOrd="1" destOrd="0" presId="urn:microsoft.com/office/officeart/2005/8/layout/process4"/>
    <dgm:cxn modelId="{B58BB9B3-9E4B-4AFE-BBE7-1477BB9AB1B9}" type="presParOf" srcId="{322DF3D9-5C08-4EB2-9528-C4AAF9CCB796}" destId="{C7E50062-6622-48CD-8EBD-F009A86506E8}" srcOrd="2" destOrd="0" presId="urn:microsoft.com/office/officeart/2005/8/layout/process4"/>
    <dgm:cxn modelId="{44761FA5-8F7A-4C84-BD3F-15754C468F05}" type="presParOf" srcId="{C7E50062-6622-48CD-8EBD-F009A86506E8}" destId="{66EB39F4-DB3E-48EF-8679-4DB1D7EBB5AA}" srcOrd="0" destOrd="0" presId="urn:microsoft.com/office/officeart/2005/8/layout/process4"/>
    <dgm:cxn modelId="{86871A18-1AFD-4A42-A696-F0C3FFDC7F1A}" type="presParOf" srcId="{322DF3D9-5C08-4EB2-9528-C4AAF9CCB796}" destId="{7635D8C8-5CE5-4423-9B52-410EC38BFC44}" srcOrd="3" destOrd="0" presId="urn:microsoft.com/office/officeart/2005/8/layout/process4"/>
    <dgm:cxn modelId="{2BAAEF90-720A-4E14-9AD8-89D8ED200D3F}" type="presParOf" srcId="{322DF3D9-5C08-4EB2-9528-C4AAF9CCB796}" destId="{76CFB33F-5315-4F24-AA59-153C600932D3}" srcOrd="4" destOrd="0" presId="urn:microsoft.com/office/officeart/2005/8/layout/process4"/>
    <dgm:cxn modelId="{C3D8C35C-3975-4B62-B4A8-D3ACEABDBAC2}" type="presParOf" srcId="{76CFB33F-5315-4F24-AA59-153C600932D3}" destId="{999D5999-0995-433E-BD6F-CFC0A8812852}"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C4CD32F-BEBD-4B24-9B87-1B44CD417124}" type="doc">
      <dgm:prSet loTypeId="urn:microsoft.com/office/officeart/2005/8/layout/list1" loCatId="list" qsTypeId="urn:microsoft.com/office/officeart/2005/8/quickstyle/3d2" qsCatId="3D" csTypeId="urn:microsoft.com/office/officeart/2005/8/colors/accent0_1" csCatId="mainScheme" phldr="1"/>
      <dgm:spPr/>
      <dgm:t>
        <a:bodyPr/>
        <a:lstStyle/>
        <a:p>
          <a:endParaRPr lang="en-GB"/>
        </a:p>
      </dgm:t>
    </dgm:pt>
    <dgm:pt modelId="{14E54962-0C99-43E7-8663-C521D8A51A8D}">
      <dgm:prSet custT="1">
        <dgm:style>
          <a:lnRef idx="2">
            <a:schemeClr val="dk1"/>
          </a:lnRef>
          <a:fillRef idx="1">
            <a:schemeClr val="lt1"/>
          </a:fillRef>
          <a:effectRef idx="0">
            <a:schemeClr val="dk1"/>
          </a:effectRef>
          <a:fontRef idx="minor">
            <a:schemeClr val="dk1"/>
          </a:fontRef>
        </dgm:style>
      </dgm:prSet>
      <dgm:spPr>
        <a:ln>
          <a:solidFill>
            <a:srgbClr val="660066"/>
          </a:solidFill>
        </a:ln>
      </dgm:spPr>
      <dgm:t>
        <a:bodyPr/>
        <a:lstStyle/>
        <a:p>
          <a:pPr algn="ctr"/>
          <a:r>
            <a:rPr lang="en-GB" sz="1800" dirty="0" smtClean="0"/>
            <a:t>The Professor’s face went red, he listened quietly but then said that he could not abide by this advice</a:t>
          </a:r>
          <a:endParaRPr lang="en-GB" sz="1800" b="1" u="sng" dirty="0"/>
        </a:p>
      </dgm:t>
    </dgm:pt>
    <dgm:pt modelId="{D71166F0-E566-4085-8A55-CD1183ED2A2B}" type="parTrans" cxnId="{7AFB81AA-AD38-40FF-8A45-1555D6E331D1}">
      <dgm:prSet/>
      <dgm:spPr/>
      <dgm:t>
        <a:bodyPr/>
        <a:lstStyle/>
        <a:p>
          <a:pPr algn="ctr"/>
          <a:endParaRPr lang="en-GB" sz="1800">
            <a:solidFill>
              <a:schemeClr val="bg1"/>
            </a:solidFill>
          </a:endParaRPr>
        </a:p>
      </dgm:t>
    </dgm:pt>
    <dgm:pt modelId="{49E49967-F253-4645-93DD-FE3F77034D92}" type="sibTrans" cxnId="{7AFB81AA-AD38-40FF-8A45-1555D6E331D1}">
      <dgm:prSet/>
      <dgm:spPr/>
      <dgm:t>
        <a:bodyPr/>
        <a:lstStyle/>
        <a:p>
          <a:pPr algn="ctr"/>
          <a:endParaRPr lang="en-GB" sz="1800">
            <a:solidFill>
              <a:schemeClr val="bg1"/>
            </a:solidFill>
          </a:endParaRPr>
        </a:p>
      </dgm:t>
    </dgm:pt>
    <dgm:pt modelId="{2AE9CD66-E4A2-4D43-827C-C55DF705AA82}">
      <dgm:prSet custT="1">
        <dgm:style>
          <a:lnRef idx="2">
            <a:schemeClr val="dk1"/>
          </a:lnRef>
          <a:fillRef idx="1">
            <a:schemeClr val="lt1"/>
          </a:fillRef>
          <a:effectRef idx="0">
            <a:schemeClr val="dk1"/>
          </a:effectRef>
          <a:fontRef idx="minor">
            <a:schemeClr val="dk1"/>
          </a:fontRef>
        </dgm:style>
      </dgm:prSet>
      <dgm:spPr>
        <a:ln>
          <a:solidFill>
            <a:srgbClr val="660066"/>
          </a:solidFill>
        </a:ln>
      </dgm:spPr>
      <dgm:t>
        <a:bodyPr/>
        <a:lstStyle/>
        <a:p>
          <a:pPr algn="ctr"/>
          <a:r>
            <a:rPr lang="en-GB" sz="1800" dirty="0" smtClean="0"/>
            <a:t>He said when someone said something to the Promised Messiah’s </a:t>
          </a:r>
          <a:r>
            <a:rPr lang="en-GB" sz="1800" dirty="0" err="1" smtClean="0"/>
            <a:t>Pir</a:t>
          </a:r>
          <a:r>
            <a:rPr lang="en-GB" sz="1800" dirty="0" smtClean="0"/>
            <a:t> (the Holy Prophet peace and blessings of Allah be on him) he either challenged him with prayer duel (</a:t>
          </a:r>
          <a:r>
            <a:rPr lang="en-GB" sz="1800" i="1" dirty="0" err="1" smtClean="0"/>
            <a:t>mubahala</a:t>
          </a:r>
          <a:r>
            <a:rPr lang="en-GB" sz="1800" dirty="0" smtClean="0"/>
            <a:t>) or wrote books in response but asked him to stay quiet! </a:t>
          </a:r>
          <a:endParaRPr lang="en-GB" sz="1800" b="1" u="sng" dirty="0"/>
        </a:p>
      </dgm:t>
    </dgm:pt>
    <dgm:pt modelId="{44A16F4A-8345-4FED-B895-D3F7EACFB96D}" type="parTrans" cxnId="{3ED41EDA-DADC-4CF9-951D-AE12D6BDA30D}">
      <dgm:prSet/>
      <dgm:spPr/>
      <dgm:t>
        <a:bodyPr/>
        <a:lstStyle/>
        <a:p>
          <a:endParaRPr lang="en-GB"/>
        </a:p>
      </dgm:t>
    </dgm:pt>
    <dgm:pt modelId="{D9900E2B-4C96-43DF-B0B8-85E4CA547ABB}" type="sibTrans" cxnId="{3ED41EDA-DADC-4CF9-951D-AE12D6BDA30D}">
      <dgm:prSet/>
      <dgm:spPr/>
      <dgm:t>
        <a:bodyPr/>
        <a:lstStyle/>
        <a:p>
          <a:endParaRPr lang="en-GB"/>
        </a:p>
      </dgm:t>
    </dgm:pt>
    <dgm:pt modelId="{0E13F792-8884-403C-88D0-15F3E3D784F8}" type="pres">
      <dgm:prSet presAssocID="{7C4CD32F-BEBD-4B24-9B87-1B44CD417124}" presName="linear" presStyleCnt="0">
        <dgm:presLayoutVars>
          <dgm:dir/>
          <dgm:animLvl val="lvl"/>
          <dgm:resizeHandles val="exact"/>
        </dgm:presLayoutVars>
      </dgm:prSet>
      <dgm:spPr/>
      <dgm:t>
        <a:bodyPr/>
        <a:lstStyle/>
        <a:p>
          <a:endParaRPr lang="en-GB"/>
        </a:p>
      </dgm:t>
    </dgm:pt>
    <dgm:pt modelId="{2A63AAE6-D5C7-4103-8D95-0ADDC28BDC27}" type="pres">
      <dgm:prSet presAssocID="{14E54962-0C99-43E7-8663-C521D8A51A8D}" presName="parentLin" presStyleCnt="0"/>
      <dgm:spPr/>
      <dgm:t>
        <a:bodyPr/>
        <a:lstStyle/>
        <a:p>
          <a:endParaRPr lang="en-GB"/>
        </a:p>
      </dgm:t>
    </dgm:pt>
    <dgm:pt modelId="{A885C48B-D94C-4C5F-9AFA-598DE42FFFCE}" type="pres">
      <dgm:prSet presAssocID="{14E54962-0C99-43E7-8663-C521D8A51A8D}" presName="parentLeftMargin" presStyleLbl="node1" presStyleIdx="0" presStyleCnt="2"/>
      <dgm:spPr/>
      <dgm:t>
        <a:bodyPr/>
        <a:lstStyle/>
        <a:p>
          <a:endParaRPr lang="en-GB"/>
        </a:p>
      </dgm:t>
    </dgm:pt>
    <dgm:pt modelId="{12724168-3948-4B74-BE57-7FF31DCD1AFB}" type="pres">
      <dgm:prSet presAssocID="{14E54962-0C99-43E7-8663-C521D8A51A8D}" presName="parentText" presStyleLbl="node1" presStyleIdx="0" presStyleCnt="2" custScaleX="142857" custScaleY="154638" custLinFactX="718" custLinFactNeighborX="100000" custLinFactNeighborY="-17105">
        <dgm:presLayoutVars>
          <dgm:chMax val="0"/>
          <dgm:bulletEnabled val="1"/>
        </dgm:presLayoutVars>
      </dgm:prSet>
      <dgm:spPr/>
      <dgm:t>
        <a:bodyPr/>
        <a:lstStyle/>
        <a:p>
          <a:endParaRPr lang="en-GB"/>
        </a:p>
      </dgm:t>
    </dgm:pt>
    <dgm:pt modelId="{5EAD6F67-6DF7-44A2-AA9B-1229D092AD0B}" type="pres">
      <dgm:prSet presAssocID="{14E54962-0C99-43E7-8663-C521D8A51A8D}" presName="negativeSpace" presStyleCnt="0"/>
      <dgm:spPr/>
      <dgm:t>
        <a:bodyPr/>
        <a:lstStyle/>
        <a:p>
          <a:endParaRPr lang="en-GB"/>
        </a:p>
      </dgm:t>
    </dgm:pt>
    <dgm:pt modelId="{254ADAF1-B6F5-4B12-A28C-1F77E80BC0B0}" type="pres">
      <dgm:prSet presAssocID="{14E54962-0C99-43E7-8663-C521D8A51A8D}" presName="childText" presStyleLbl="conFgAcc1" presStyleIdx="0" presStyleCnt="2">
        <dgm:presLayoutVars>
          <dgm:bulletEnabled val="1"/>
        </dgm:presLayoutVars>
      </dgm:prSet>
      <dgm:spPr/>
      <dgm:t>
        <a:bodyPr/>
        <a:lstStyle/>
        <a:p>
          <a:endParaRPr lang="en-GB"/>
        </a:p>
      </dgm:t>
    </dgm:pt>
    <dgm:pt modelId="{C73E383F-EBEA-4822-89E1-4B3E76FA9CD9}" type="pres">
      <dgm:prSet presAssocID="{49E49967-F253-4645-93DD-FE3F77034D92}" presName="spaceBetweenRectangles" presStyleCnt="0"/>
      <dgm:spPr/>
      <dgm:t>
        <a:bodyPr/>
        <a:lstStyle/>
        <a:p>
          <a:endParaRPr lang="en-GB"/>
        </a:p>
      </dgm:t>
    </dgm:pt>
    <dgm:pt modelId="{DAF9EBA1-24F4-458A-B05C-0966D41CC528}" type="pres">
      <dgm:prSet presAssocID="{2AE9CD66-E4A2-4D43-827C-C55DF705AA82}" presName="parentLin" presStyleCnt="0"/>
      <dgm:spPr/>
      <dgm:t>
        <a:bodyPr/>
        <a:lstStyle/>
        <a:p>
          <a:endParaRPr lang="en-GB"/>
        </a:p>
      </dgm:t>
    </dgm:pt>
    <dgm:pt modelId="{25363759-EBC3-4AF9-AE74-6A7A38E3DC35}" type="pres">
      <dgm:prSet presAssocID="{2AE9CD66-E4A2-4D43-827C-C55DF705AA82}" presName="parentLeftMargin" presStyleLbl="node1" presStyleIdx="0" presStyleCnt="2"/>
      <dgm:spPr/>
      <dgm:t>
        <a:bodyPr/>
        <a:lstStyle/>
        <a:p>
          <a:endParaRPr lang="en-GB"/>
        </a:p>
      </dgm:t>
    </dgm:pt>
    <dgm:pt modelId="{8CF9DAA1-D5D2-4E14-B6C5-FC21D964B866}" type="pres">
      <dgm:prSet presAssocID="{2AE9CD66-E4A2-4D43-827C-C55DF705AA82}" presName="parentText" presStyleLbl="node1" presStyleIdx="1" presStyleCnt="2" custScaleX="142857" custScaleY="170527">
        <dgm:presLayoutVars>
          <dgm:chMax val="0"/>
          <dgm:bulletEnabled val="1"/>
        </dgm:presLayoutVars>
      </dgm:prSet>
      <dgm:spPr/>
      <dgm:t>
        <a:bodyPr/>
        <a:lstStyle/>
        <a:p>
          <a:endParaRPr lang="en-GB"/>
        </a:p>
      </dgm:t>
    </dgm:pt>
    <dgm:pt modelId="{AD00C579-1FCF-4F7D-9A9C-9B30A32965F9}" type="pres">
      <dgm:prSet presAssocID="{2AE9CD66-E4A2-4D43-827C-C55DF705AA82}" presName="negativeSpace" presStyleCnt="0"/>
      <dgm:spPr/>
      <dgm:t>
        <a:bodyPr/>
        <a:lstStyle/>
        <a:p>
          <a:endParaRPr lang="en-GB"/>
        </a:p>
      </dgm:t>
    </dgm:pt>
    <dgm:pt modelId="{E98981BF-B469-47DB-9B30-DA4429DE39AE}" type="pres">
      <dgm:prSet presAssocID="{2AE9CD66-E4A2-4D43-827C-C55DF705AA82}" presName="childText" presStyleLbl="conFgAcc1" presStyleIdx="1" presStyleCnt="2" custLinFactNeighborX="8791" custLinFactNeighborY="-4018">
        <dgm:presLayoutVars>
          <dgm:bulletEnabled val="1"/>
        </dgm:presLayoutVars>
      </dgm:prSet>
      <dgm:spPr/>
      <dgm:t>
        <a:bodyPr/>
        <a:lstStyle/>
        <a:p>
          <a:endParaRPr lang="en-GB"/>
        </a:p>
      </dgm:t>
    </dgm:pt>
  </dgm:ptLst>
  <dgm:cxnLst>
    <dgm:cxn modelId="{0CE283A3-1D1F-492B-A415-982BC79D9B3D}" type="presOf" srcId="{14E54962-0C99-43E7-8663-C521D8A51A8D}" destId="{A885C48B-D94C-4C5F-9AFA-598DE42FFFCE}" srcOrd="0" destOrd="0" presId="urn:microsoft.com/office/officeart/2005/8/layout/list1"/>
    <dgm:cxn modelId="{AC2AC375-5891-46E7-B3D1-9D05D619D10C}" type="presOf" srcId="{2AE9CD66-E4A2-4D43-827C-C55DF705AA82}" destId="{8CF9DAA1-D5D2-4E14-B6C5-FC21D964B866}" srcOrd="1" destOrd="0" presId="urn:microsoft.com/office/officeart/2005/8/layout/list1"/>
    <dgm:cxn modelId="{7AFB81AA-AD38-40FF-8A45-1555D6E331D1}" srcId="{7C4CD32F-BEBD-4B24-9B87-1B44CD417124}" destId="{14E54962-0C99-43E7-8663-C521D8A51A8D}" srcOrd="0" destOrd="0" parTransId="{D71166F0-E566-4085-8A55-CD1183ED2A2B}" sibTransId="{49E49967-F253-4645-93DD-FE3F77034D92}"/>
    <dgm:cxn modelId="{1AD53789-02EB-4E3C-BB6A-3A608DDA08D2}" type="presOf" srcId="{7C4CD32F-BEBD-4B24-9B87-1B44CD417124}" destId="{0E13F792-8884-403C-88D0-15F3E3D784F8}" srcOrd="0" destOrd="0" presId="urn:microsoft.com/office/officeart/2005/8/layout/list1"/>
    <dgm:cxn modelId="{6AE77A43-2B6F-447F-9899-E5279E905459}" type="presOf" srcId="{2AE9CD66-E4A2-4D43-827C-C55DF705AA82}" destId="{25363759-EBC3-4AF9-AE74-6A7A38E3DC35}" srcOrd="0" destOrd="0" presId="urn:microsoft.com/office/officeart/2005/8/layout/list1"/>
    <dgm:cxn modelId="{5C3B859E-14BD-462E-8FF0-824D07A8C656}" type="presOf" srcId="{14E54962-0C99-43E7-8663-C521D8A51A8D}" destId="{12724168-3948-4B74-BE57-7FF31DCD1AFB}" srcOrd="1" destOrd="0" presId="urn:microsoft.com/office/officeart/2005/8/layout/list1"/>
    <dgm:cxn modelId="{3ED41EDA-DADC-4CF9-951D-AE12D6BDA30D}" srcId="{7C4CD32F-BEBD-4B24-9B87-1B44CD417124}" destId="{2AE9CD66-E4A2-4D43-827C-C55DF705AA82}" srcOrd="1" destOrd="0" parTransId="{44A16F4A-8345-4FED-B895-D3F7EACFB96D}" sibTransId="{D9900E2B-4C96-43DF-B0B8-85E4CA547ABB}"/>
    <dgm:cxn modelId="{87AB35D3-41DF-4D31-8967-E237A88CD2A9}" type="presParOf" srcId="{0E13F792-8884-403C-88D0-15F3E3D784F8}" destId="{2A63AAE6-D5C7-4103-8D95-0ADDC28BDC27}" srcOrd="0" destOrd="0" presId="urn:microsoft.com/office/officeart/2005/8/layout/list1"/>
    <dgm:cxn modelId="{466DB80E-B508-4098-819B-5AE95B32121F}" type="presParOf" srcId="{2A63AAE6-D5C7-4103-8D95-0ADDC28BDC27}" destId="{A885C48B-D94C-4C5F-9AFA-598DE42FFFCE}" srcOrd="0" destOrd="0" presId="urn:microsoft.com/office/officeart/2005/8/layout/list1"/>
    <dgm:cxn modelId="{831D5ABD-EBF1-4A36-9227-201DE67A392C}" type="presParOf" srcId="{2A63AAE6-D5C7-4103-8D95-0ADDC28BDC27}" destId="{12724168-3948-4B74-BE57-7FF31DCD1AFB}" srcOrd="1" destOrd="0" presId="urn:microsoft.com/office/officeart/2005/8/layout/list1"/>
    <dgm:cxn modelId="{7F0914EF-AE03-4BF7-8385-334E3E652256}" type="presParOf" srcId="{0E13F792-8884-403C-88D0-15F3E3D784F8}" destId="{5EAD6F67-6DF7-44A2-AA9B-1229D092AD0B}" srcOrd="1" destOrd="0" presId="urn:microsoft.com/office/officeart/2005/8/layout/list1"/>
    <dgm:cxn modelId="{B43AEC87-9661-4090-B127-8324B72E5B12}" type="presParOf" srcId="{0E13F792-8884-403C-88D0-15F3E3D784F8}" destId="{254ADAF1-B6F5-4B12-A28C-1F77E80BC0B0}" srcOrd="2" destOrd="0" presId="urn:microsoft.com/office/officeart/2005/8/layout/list1"/>
    <dgm:cxn modelId="{223FA65C-DA70-4243-8E6A-C5CF55968167}" type="presParOf" srcId="{0E13F792-8884-403C-88D0-15F3E3D784F8}" destId="{C73E383F-EBEA-4822-89E1-4B3E76FA9CD9}" srcOrd="3" destOrd="0" presId="urn:microsoft.com/office/officeart/2005/8/layout/list1"/>
    <dgm:cxn modelId="{89B4C69F-2C2A-4058-B841-F3BC37B0D3ED}" type="presParOf" srcId="{0E13F792-8884-403C-88D0-15F3E3D784F8}" destId="{DAF9EBA1-24F4-458A-B05C-0966D41CC528}" srcOrd="4" destOrd="0" presId="urn:microsoft.com/office/officeart/2005/8/layout/list1"/>
    <dgm:cxn modelId="{BC09EA65-D7F5-49B4-BDCC-4F663A42F50C}" type="presParOf" srcId="{DAF9EBA1-24F4-458A-B05C-0966D41CC528}" destId="{25363759-EBC3-4AF9-AE74-6A7A38E3DC35}" srcOrd="0" destOrd="0" presId="urn:microsoft.com/office/officeart/2005/8/layout/list1"/>
    <dgm:cxn modelId="{F108C278-1F60-4855-983B-26F65A1B9A3D}" type="presParOf" srcId="{DAF9EBA1-24F4-458A-B05C-0966D41CC528}" destId="{8CF9DAA1-D5D2-4E14-B6C5-FC21D964B866}" srcOrd="1" destOrd="0" presId="urn:microsoft.com/office/officeart/2005/8/layout/list1"/>
    <dgm:cxn modelId="{E530AA31-872A-4458-9B6E-87BAA79B068D}" type="presParOf" srcId="{0E13F792-8884-403C-88D0-15F3E3D784F8}" destId="{AD00C579-1FCF-4F7D-9A9C-9B30A32965F9}" srcOrd="5" destOrd="0" presId="urn:microsoft.com/office/officeart/2005/8/layout/list1"/>
    <dgm:cxn modelId="{B2D5404D-E116-4B74-9A92-52AAC33DD4C0}" type="presParOf" srcId="{0E13F792-8884-403C-88D0-15F3E3D784F8}" destId="{E98981BF-B469-47DB-9B30-DA4429DE39AE}" srcOrd="6"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F30672C-4EC5-4845-947E-4148A6EB2C98}" type="doc">
      <dgm:prSet loTypeId="urn:microsoft.com/office/officeart/2008/layout/VerticalCurvedList" loCatId="list" qsTypeId="urn:microsoft.com/office/officeart/2005/8/quickstyle/3d1" qsCatId="3D" csTypeId="urn:microsoft.com/office/officeart/2005/8/colors/accent0_1" csCatId="mainScheme" phldr="1"/>
      <dgm:spPr/>
      <dgm:t>
        <a:bodyPr/>
        <a:lstStyle/>
        <a:p>
          <a:endParaRPr lang="en-GB"/>
        </a:p>
      </dgm:t>
    </dgm:pt>
    <dgm:pt modelId="{9F473C98-092D-48BD-AC87-AED754D7183F}">
      <dgm:prSet phldrT="[Text]" custT="1"/>
      <dgm:spPr/>
      <dgm:t>
        <a:bodyPr/>
        <a:lstStyle/>
        <a:p>
          <a:pPr algn="ctr"/>
          <a:r>
            <a:rPr lang="en-GB" sz="1800" dirty="0" smtClean="0"/>
            <a:t>At the time of verdict, people were sure of a harsh sentence, a thought which Ahmadis could not even contemplate.</a:t>
          </a:r>
          <a:endParaRPr lang="en-GB" sz="1800" dirty="0"/>
        </a:p>
      </dgm:t>
    </dgm:pt>
    <dgm:pt modelId="{A3925AEA-E827-423D-9318-E4D8F11A19DC}" type="parTrans" cxnId="{329ADFE9-0A45-4B09-B16E-7E790AFFFD8C}">
      <dgm:prSet/>
      <dgm:spPr/>
      <dgm:t>
        <a:bodyPr/>
        <a:lstStyle/>
        <a:p>
          <a:endParaRPr lang="en-GB" sz="1800"/>
        </a:p>
      </dgm:t>
    </dgm:pt>
    <dgm:pt modelId="{4F57DC27-4A5C-4C6B-8AC5-F839BCD95527}" type="sibTrans" cxnId="{329ADFE9-0A45-4B09-B16E-7E790AFFFD8C}">
      <dgm:prSet/>
      <dgm:spPr/>
      <dgm:t>
        <a:bodyPr/>
        <a:lstStyle/>
        <a:p>
          <a:endParaRPr lang="en-GB" sz="1800"/>
        </a:p>
      </dgm:t>
    </dgm:pt>
    <dgm:pt modelId="{6F243A17-21C9-4C12-9CB5-F1F3D3A48C00}">
      <dgm:prSet phldrT="[Text]" custT="1"/>
      <dgm:spPr/>
      <dgm:t>
        <a:bodyPr/>
        <a:lstStyle/>
        <a:p>
          <a:pPr algn="ctr"/>
          <a:r>
            <a:rPr lang="en-GB" sz="1800" dirty="0" smtClean="0"/>
            <a:t>There was extra security around the court on the day</a:t>
          </a:r>
          <a:endParaRPr lang="en-GB" sz="1800" b="1" u="sng" dirty="0"/>
        </a:p>
      </dgm:t>
    </dgm:pt>
    <dgm:pt modelId="{0CB273DD-D635-483A-A507-BF4C4A7CA534}" type="parTrans" cxnId="{663220F2-6FA0-45BB-8960-FA38045E528A}">
      <dgm:prSet/>
      <dgm:spPr/>
      <dgm:t>
        <a:bodyPr/>
        <a:lstStyle/>
        <a:p>
          <a:endParaRPr lang="en-GB" sz="1800"/>
        </a:p>
      </dgm:t>
    </dgm:pt>
    <dgm:pt modelId="{432CCAFA-FA28-4737-84E8-40E9CCFD3917}" type="sibTrans" cxnId="{663220F2-6FA0-45BB-8960-FA38045E528A}">
      <dgm:prSet/>
      <dgm:spPr/>
      <dgm:t>
        <a:bodyPr/>
        <a:lstStyle/>
        <a:p>
          <a:endParaRPr lang="en-GB" sz="1800"/>
        </a:p>
      </dgm:t>
    </dgm:pt>
    <dgm:pt modelId="{C5E1EB56-4711-4377-A4DC-21D2E461F10F}">
      <dgm:prSet phldrT="[Text]" custT="1">
        <dgm:style>
          <a:lnRef idx="0">
            <a:schemeClr val="accent3"/>
          </a:lnRef>
          <a:fillRef idx="3">
            <a:schemeClr val="accent3"/>
          </a:fillRef>
          <a:effectRef idx="3">
            <a:schemeClr val="accent3"/>
          </a:effectRef>
          <a:fontRef idx="minor">
            <a:schemeClr val="lt1"/>
          </a:fontRef>
        </dgm:style>
      </dgm:prSet>
      <dgm:spPr/>
      <dgm:t>
        <a:bodyPr/>
        <a:lstStyle/>
        <a:p>
          <a:pPr algn="ctr"/>
          <a:r>
            <a:rPr lang="en-GB" sz="1800" dirty="0" smtClean="0"/>
            <a:t>He had hidden a large stone under a tree. He screamed and cried highly charged with emotion and ran towards the court with the stone. </a:t>
          </a:r>
          <a:endParaRPr lang="en-GB" sz="1800" dirty="0">
            <a:solidFill>
              <a:schemeClr val="bg1"/>
            </a:solidFill>
          </a:endParaRPr>
        </a:p>
      </dgm:t>
    </dgm:pt>
    <dgm:pt modelId="{04DE9174-7B12-4A06-9944-CDDCE54CE3E8}" type="parTrans" cxnId="{CA70FC08-D678-477D-89F6-15834472B572}">
      <dgm:prSet/>
      <dgm:spPr/>
      <dgm:t>
        <a:bodyPr/>
        <a:lstStyle/>
        <a:p>
          <a:endParaRPr lang="en-US"/>
        </a:p>
      </dgm:t>
    </dgm:pt>
    <dgm:pt modelId="{42DC904D-3B7D-426B-B01F-A09ADADB47DE}" type="sibTrans" cxnId="{CA70FC08-D678-477D-89F6-15834472B572}">
      <dgm:prSet/>
      <dgm:spPr/>
      <dgm:t>
        <a:bodyPr/>
        <a:lstStyle/>
        <a:p>
          <a:endParaRPr lang="en-US"/>
        </a:p>
      </dgm:t>
    </dgm:pt>
    <dgm:pt modelId="{98E92CC4-85B9-405C-B8CC-0DF517DD37D3}">
      <dgm:prSet custT="1"/>
      <dgm:spPr/>
      <dgm:t>
        <a:bodyPr/>
        <a:lstStyle/>
        <a:p>
          <a:r>
            <a:rPr lang="en-GB" sz="1800" dirty="0" smtClean="0"/>
            <a:t>When the Promised Messiah (on whom be peace) arrived Ahmadis stopped Professor from going inside the court as he was quick-tempered. </a:t>
          </a:r>
          <a:endParaRPr lang="en-US" sz="1800" u="sng" dirty="0"/>
        </a:p>
      </dgm:t>
    </dgm:pt>
    <dgm:pt modelId="{12B59EC6-1A8E-4304-92DD-660FC7A08CEB}" type="parTrans" cxnId="{9A60D66F-F1E9-49E4-85F3-4F21EC8C789E}">
      <dgm:prSet/>
      <dgm:spPr/>
      <dgm:t>
        <a:bodyPr/>
        <a:lstStyle/>
        <a:p>
          <a:endParaRPr lang="en-US"/>
        </a:p>
      </dgm:t>
    </dgm:pt>
    <dgm:pt modelId="{3C24E705-8E89-4CB3-89F4-0CFD884A4F20}" type="sibTrans" cxnId="{9A60D66F-F1E9-49E4-85F3-4F21EC8C789E}">
      <dgm:prSet/>
      <dgm:spPr/>
      <dgm:t>
        <a:bodyPr/>
        <a:lstStyle/>
        <a:p>
          <a:endParaRPr lang="en-US"/>
        </a:p>
      </dgm:t>
    </dgm:pt>
    <dgm:pt modelId="{C077FC3F-D538-4916-9F30-9094E5A7F52F}">
      <dgm:prSet custT="1"/>
      <dgm:spPr/>
      <dgm:t>
        <a:bodyPr/>
        <a:lstStyle/>
        <a:p>
          <a:r>
            <a:rPr lang="en-GB" sz="1800" dirty="0" smtClean="0"/>
            <a:t>Had other Ahmadis not stopped him he would have hit the magistrate with it. He had assumed that the magistrate would definitely give a guilty verdict</a:t>
          </a:r>
          <a:endParaRPr lang="en-US" sz="1800" dirty="0"/>
        </a:p>
      </dgm:t>
    </dgm:pt>
    <dgm:pt modelId="{C0861352-124A-420D-89B9-13A6D6386A70}" type="parTrans" cxnId="{4AACE22B-20FE-40E6-B5DC-6D3C19FB40C9}">
      <dgm:prSet/>
      <dgm:spPr/>
      <dgm:t>
        <a:bodyPr/>
        <a:lstStyle/>
        <a:p>
          <a:endParaRPr lang="en-US"/>
        </a:p>
      </dgm:t>
    </dgm:pt>
    <dgm:pt modelId="{7C829447-53A1-4ECE-A3FC-0BD9EAF748D6}" type="sibTrans" cxnId="{4AACE22B-20FE-40E6-B5DC-6D3C19FB40C9}">
      <dgm:prSet/>
      <dgm:spPr/>
      <dgm:t>
        <a:bodyPr/>
        <a:lstStyle/>
        <a:p>
          <a:endParaRPr lang="en-US"/>
        </a:p>
      </dgm:t>
    </dgm:pt>
    <dgm:pt modelId="{64085B23-0FF4-4FDF-9FC4-DE1401907D9C}" type="pres">
      <dgm:prSet presAssocID="{9F30672C-4EC5-4845-947E-4148A6EB2C98}" presName="Name0" presStyleCnt="0">
        <dgm:presLayoutVars>
          <dgm:chMax val="7"/>
          <dgm:chPref val="7"/>
          <dgm:dir/>
        </dgm:presLayoutVars>
      </dgm:prSet>
      <dgm:spPr/>
      <dgm:t>
        <a:bodyPr/>
        <a:lstStyle/>
        <a:p>
          <a:endParaRPr lang="en-US"/>
        </a:p>
      </dgm:t>
    </dgm:pt>
    <dgm:pt modelId="{D17480F7-C543-4F99-A073-B6D9429BF7F2}" type="pres">
      <dgm:prSet presAssocID="{9F30672C-4EC5-4845-947E-4148A6EB2C98}" presName="Name1" presStyleCnt="0"/>
      <dgm:spPr/>
    </dgm:pt>
    <dgm:pt modelId="{78FC0741-B8C2-4C6A-B38C-D061520C18DA}" type="pres">
      <dgm:prSet presAssocID="{9F30672C-4EC5-4845-947E-4148A6EB2C98}" presName="cycle" presStyleCnt="0"/>
      <dgm:spPr/>
    </dgm:pt>
    <dgm:pt modelId="{E9E45138-3644-452C-BF40-20A91AC96CA4}" type="pres">
      <dgm:prSet presAssocID="{9F30672C-4EC5-4845-947E-4148A6EB2C98}" presName="srcNode" presStyleLbl="node1" presStyleIdx="0" presStyleCnt="5"/>
      <dgm:spPr/>
    </dgm:pt>
    <dgm:pt modelId="{8A2F8803-63A0-42C5-B2C7-7CE33B7718C6}" type="pres">
      <dgm:prSet presAssocID="{9F30672C-4EC5-4845-947E-4148A6EB2C98}" presName="conn" presStyleLbl="parChTrans1D2" presStyleIdx="0" presStyleCnt="1" custScaleX="94303" custScaleY="92570"/>
      <dgm:spPr/>
      <dgm:t>
        <a:bodyPr/>
        <a:lstStyle/>
        <a:p>
          <a:endParaRPr lang="en-US"/>
        </a:p>
      </dgm:t>
    </dgm:pt>
    <dgm:pt modelId="{390F6286-8590-4803-872A-63838E97BE2A}" type="pres">
      <dgm:prSet presAssocID="{9F30672C-4EC5-4845-947E-4148A6EB2C98}" presName="extraNode" presStyleLbl="node1" presStyleIdx="0" presStyleCnt="5"/>
      <dgm:spPr/>
    </dgm:pt>
    <dgm:pt modelId="{70325EB5-6120-4561-B312-29AFAF5F9694}" type="pres">
      <dgm:prSet presAssocID="{9F30672C-4EC5-4845-947E-4148A6EB2C98}" presName="dstNode" presStyleLbl="node1" presStyleIdx="0" presStyleCnt="5"/>
      <dgm:spPr/>
    </dgm:pt>
    <dgm:pt modelId="{B3195646-08DE-4F03-B687-11C2AE517F64}" type="pres">
      <dgm:prSet presAssocID="{9F473C98-092D-48BD-AC87-AED754D7183F}" presName="text_1" presStyleLbl="node1" presStyleIdx="0" presStyleCnt="5" custScaleY="150331">
        <dgm:presLayoutVars>
          <dgm:bulletEnabled val="1"/>
        </dgm:presLayoutVars>
      </dgm:prSet>
      <dgm:spPr/>
      <dgm:t>
        <a:bodyPr/>
        <a:lstStyle/>
        <a:p>
          <a:endParaRPr lang="en-GB"/>
        </a:p>
      </dgm:t>
    </dgm:pt>
    <dgm:pt modelId="{8ED4BFA7-F096-4A53-A9A3-4AD379705B1F}" type="pres">
      <dgm:prSet presAssocID="{9F473C98-092D-48BD-AC87-AED754D7183F}" presName="accent_1" presStyleCnt="0"/>
      <dgm:spPr/>
    </dgm:pt>
    <dgm:pt modelId="{7F94B5A6-8FF4-4162-99CD-DD9E1C301DB3}" type="pres">
      <dgm:prSet presAssocID="{9F473C98-092D-48BD-AC87-AED754D7183F}" presName="accentRepeatNode" presStyleLbl="solidFgAcc1" presStyleIdx="0" presStyleCnt="5" custScaleX="80478" custScaleY="88826"/>
      <dgm:spPr/>
    </dgm:pt>
    <dgm:pt modelId="{6D3297D0-ABC6-44DE-9657-ACF8B6EF101B}" type="pres">
      <dgm:prSet presAssocID="{6F243A17-21C9-4C12-9CB5-F1F3D3A48C00}" presName="text_2" presStyleLbl="node1" presStyleIdx="1" presStyleCnt="5">
        <dgm:presLayoutVars>
          <dgm:bulletEnabled val="1"/>
        </dgm:presLayoutVars>
      </dgm:prSet>
      <dgm:spPr/>
      <dgm:t>
        <a:bodyPr/>
        <a:lstStyle/>
        <a:p>
          <a:endParaRPr lang="en-GB"/>
        </a:p>
      </dgm:t>
    </dgm:pt>
    <dgm:pt modelId="{38EC6CF6-844D-4D8F-9D05-27F80D703FEB}" type="pres">
      <dgm:prSet presAssocID="{6F243A17-21C9-4C12-9CB5-F1F3D3A48C00}" presName="accent_2" presStyleCnt="0"/>
      <dgm:spPr/>
    </dgm:pt>
    <dgm:pt modelId="{EBD88172-6580-4F22-9C7E-2BA7FE85D46B}" type="pres">
      <dgm:prSet presAssocID="{6F243A17-21C9-4C12-9CB5-F1F3D3A48C00}" presName="accentRepeatNode" presStyleLbl="solidFgAcc1" presStyleIdx="1" presStyleCnt="5" custScaleX="80478" custScaleY="88826"/>
      <dgm:spPr/>
    </dgm:pt>
    <dgm:pt modelId="{E18A436F-483B-4E4F-8DC9-FDE0F042550C}" type="pres">
      <dgm:prSet presAssocID="{98E92CC4-85B9-405C-B8CC-0DF517DD37D3}" presName="text_3" presStyleLbl="node1" presStyleIdx="2" presStyleCnt="5" custScaleY="155795">
        <dgm:presLayoutVars>
          <dgm:bulletEnabled val="1"/>
        </dgm:presLayoutVars>
      </dgm:prSet>
      <dgm:spPr/>
      <dgm:t>
        <a:bodyPr/>
        <a:lstStyle/>
        <a:p>
          <a:endParaRPr lang="en-US"/>
        </a:p>
      </dgm:t>
    </dgm:pt>
    <dgm:pt modelId="{E865CDDC-9F2D-4BFE-8C2B-38D53D4604EE}" type="pres">
      <dgm:prSet presAssocID="{98E92CC4-85B9-405C-B8CC-0DF517DD37D3}" presName="accent_3" presStyleCnt="0"/>
      <dgm:spPr/>
    </dgm:pt>
    <dgm:pt modelId="{919792AD-B4B8-4416-AF8B-E58A6C3F1A97}" type="pres">
      <dgm:prSet presAssocID="{98E92CC4-85B9-405C-B8CC-0DF517DD37D3}" presName="accentRepeatNode" presStyleLbl="solidFgAcc1" presStyleIdx="2" presStyleCnt="5"/>
      <dgm:spPr/>
    </dgm:pt>
    <dgm:pt modelId="{FBD10465-4E37-41F4-A627-FC5AE91B9B02}" type="pres">
      <dgm:prSet presAssocID="{C5E1EB56-4711-4377-A4DC-21D2E461F10F}" presName="text_4" presStyleLbl="node1" presStyleIdx="3" presStyleCnt="5" custScaleY="82932">
        <dgm:presLayoutVars>
          <dgm:bulletEnabled val="1"/>
        </dgm:presLayoutVars>
      </dgm:prSet>
      <dgm:spPr/>
      <dgm:t>
        <a:bodyPr/>
        <a:lstStyle/>
        <a:p>
          <a:endParaRPr lang="en-GB"/>
        </a:p>
      </dgm:t>
    </dgm:pt>
    <dgm:pt modelId="{3D9ED76A-B0CE-4262-9B66-1DFC405A8A2E}" type="pres">
      <dgm:prSet presAssocID="{C5E1EB56-4711-4377-A4DC-21D2E461F10F}" presName="accent_4" presStyleCnt="0"/>
      <dgm:spPr/>
    </dgm:pt>
    <dgm:pt modelId="{EAE9B7A8-365D-4DFA-BD7A-6A8EB2B9F508}" type="pres">
      <dgm:prSet presAssocID="{C5E1EB56-4711-4377-A4DC-21D2E461F10F}" presName="accentRepeatNode" presStyleLbl="solidFgAcc1" presStyleIdx="3" presStyleCnt="5"/>
      <dgm:spPr/>
    </dgm:pt>
    <dgm:pt modelId="{E02CA870-6185-4363-A0E6-E96BDA53DC03}" type="pres">
      <dgm:prSet presAssocID="{C077FC3F-D538-4916-9F30-9094E5A7F52F}" presName="text_5" presStyleLbl="node1" presStyleIdx="4" presStyleCnt="5" custScaleY="118238">
        <dgm:presLayoutVars>
          <dgm:bulletEnabled val="1"/>
        </dgm:presLayoutVars>
      </dgm:prSet>
      <dgm:spPr/>
      <dgm:t>
        <a:bodyPr/>
        <a:lstStyle/>
        <a:p>
          <a:endParaRPr lang="en-US"/>
        </a:p>
      </dgm:t>
    </dgm:pt>
    <dgm:pt modelId="{862D4BC1-F800-4BF0-B65B-DD5D1F815190}" type="pres">
      <dgm:prSet presAssocID="{C077FC3F-D538-4916-9F30-9094E5A7F52F}" presName="accent_5" presStyleCnt="0"/>
      <dgm:spPr/>
    </dgm:pt>
    <dgm:pt modelId="{3FA4B1A1-C36D-441D-BD83-E2E469A789C9}" type="pres">
      <dgm:prSet presAssocID="{C077FC3F-D538-4916-9F30-9094E5A7F52F}" presName="accentRepeatNode" presStyleLbl="solidFgAcc1" presStyleIdx="4" presStyleCnt="5"/>
      <dgm:spPr/>
    </dgm:pt>
  </dgm:ptLst>
  <dgm:cxnLst>
    <dgm:cxn modelId="{4E3E18FC-2B08-4BC7-AB8F-505D74021206}" type="presOf" srcId="{6F243A17-21C9-4C12-9CB5-F1F3D3A48C00}" destId="{6D3297D0-ABC6-44DE-9657-ACF8B6EF101B}" srcOrd="0" destOrd="0" presId="urn:microsoft.com/office/officeart/2008/layout/VerticalCurvedList"/>
    <dgm:cxn modelId="{2C4C3FDC-37EE-4420-BA0F-0EB15F8A78D2}" type="presOf" srcId="{4F57DC27-4A5C-4C6B-8AC5-F839BCD95527}" destId="{8A2F8803-63A0-42C5-B2C7-7CE33B7718C6}" srcOrd="0" destOrd="0" presId="urn:microsoft.com/office/officeart/2008/layout/VerticalCurvedList"/>
    <dgm:cxn modelId="{329ADFE9-0A45-4B09-B16E-7E790AFFFD8C}" srcId="{9F30672C-4EC5-4845-947E-4148A6EB2C98}" destId="{9F473C98-092D-48BD-AC87-AED754D7183F}" srcOrd="0" destOrd="0" parTransId="{A3925AEA-E827-423D-9318-E4D8F11A19DC}" sibTransId="{4F57DC27-4A5C-4C6B-8AC5-F839BCD95527}"/>
    <dgm:cxn modelId="{F3C02B96-88F5-4FE8-BE25-D9EE11A925D3}" type="presOf" srcId="{9F30672C-4EC5-4845-947E-4148A6EB2C98}" destId="{64085B23-0FF4-4FDF-9FC4-DE1401907D9C}" srcOrd="0" destOrd="0" presId="urn:microsoft.com/office/officeart/2008/layout/VerticalCurvedList"/>
    <dgm:cxn modelId="{9EB79CD0-1C41-4F8C-B33A-26DC3A1B5F10}" type="presOf" srcId="{C5E1EB56-4711-4377-A4DC-21D2E461F10F}" destId="{FBD10465-4E37-41F4-A627-FC5AE91B9B02}" srcOrd="0" destOrd="0" presId="urn:microsoft.com/office/officeart/2008/layout/VerticalCurvedList"/>
    <dgm:cxn modelId="{CA70FC08-D678-477D-89F6-15834472B572}" srcId="{9F30672C-4EC5-4845-947E-4148A6EB2C98}" destId="{C5E1EB56-4711-4377-A4DC-21D2E461F10F}" srcOrd="3" destOrd="0" parTransId="{04DE9174-7B12-4A06-9944-CDDCE54CE3E8}" sibTransId="{42DC904D-3B7D-426B-B01F-A09ADADB47DE}"/>
    <dgm:cxn modelId="{8B4D374B-F8A0-4762-A71A-E940309261C9}" type="presOf" srcId="{98E92CC4-85B9-405C-B8CC-0DF517DD37D3}" destId="{E18A436F-483B-4E4F-8DC9-FDE0F042550C}" srcOrd="0" destOrd="0" presId="urn:microsoft.com/office/officeart/2008/layout/VerticalCurvedList"/>
    <dgm:cxn modelId="{4AACE22B-20FE-40E6-B5DC-6D3C19FB40C9}" srcId="{9F30672C-4EC5-4845-947E-4148A6EB2C98}" destId="{C077FC3F-D538-4916-9F30-9094E5A7F52F}" srcOrd="4" destOrd="0" parTransId="{C0861352-124A-420D-89B9-13A6D6386A70}" sibTransId="{7C829447-53A1-4ECE-A3FC-0BD9EAF748D6}"/>
    <dgm:cxn modelId="{3ACA97CD-121B-4AF9-A3A6-67C3ADC09230}" type="presOf" srcId="{C077FC3F-D538-4916-9F30-9094E5A7F52F}" destId="{E02CA870-6185-4363-A0E6-E96BDA53DC03}" srcOrd="0" destOrd="0" presId="urn:microsoft.com/office/officeart/2008/layout/VerticalCurvedList"/>
    <dgm:cxn modelId="{F78738A3-E12E-4172-BE6E-B654499BEF23}" type="presOf" srcId="{9F473C98-092D-48BD-AC87-AED754D7183F}" destId="{B3195646-08DE-4F03-B687-11C2AE517F64}" srcOrd="0" destOrd="0" presId="urn:microsoft.com/office/officeart/2008/layout/VerticalCurvedList"/>
    <dgm:cxn modelId="{663220F2-6FA0-45BB-8960-FA38045E528A}" srcId="{9F30672C-4EC5-4845-947E-4148A6EB2C98}" destId="{6F243A17-21C9-4C12-9CB5-F1F3D3A48C00}" srcOrd="1" destOrd="0" parTransId="{0CB273DD-D635-483A-A507-BF4C4A7CA534}" sibTransId="{432CCAFA-FA28-4737-84E8-40E9CCFD3917}"/>
    <dgm:cxn modelId="{9A60D66F-F1E9-49E4-85F3-4F21EC8C789E}" srcId="{9F30672C-4EC5-4845-947E-4148A6EB2C98}" destId="{98E92CC4-85B9-405C-B8CC-0DF517DD37D3}" srcOrd="2" destOrd="0" parTransId="{12B59EC6-1A8E-4304-92DD-660FC7A08CEB}" sibTransId="{3C24E705-8E89-4CB3-89F4-0CFD884A4F20}"/>
    <dgm:cxn modelId="{4E51934F-F3A0-4E11-9C6D-A80BD7C6D58F}" type="presParOf" srcId="{64085B23-0FF4-4FDF-9FC4-DE1401907D9C}" destId="{D17480F7-C543-4F99-A073-B6D9429BF7F2}" srcOrd="0" destOrd="0" presId="urn:microsoft.com/office/officeart/2008/layout/VerticalCurvedList"/>
    <dgm:cxn modelId="{2C8C40B6-E42E-4757-B343-EF216ECD3D4B}" type="presParOf" srcId="{D17480F7-C543-4F99-A073-B6D9429BF7F2}" destId="{78FC0741-B8C2-4C6A-B38C-D061520C18DA}" srcOrd="0" destOrd="0" presId="urn:microsoft.com/office/officeart/2008/layout/VerticalCurvedList"/>
    <dgm:cxn modelId="{90FFBC8A-3D12-41FF-B74D-91EEF42C76EF}" type="presParOf" srcId="{78FC0741-B8C2-4C6A-B38C-D061520C18DA}" destId="{E9E45138-3644-452C-BF40-20A91AC96CA4}" srcOrd="0" destOrd="0" presId="urn:microsoft.com/office/officeart/2008/layout/VerticalCurvedList"/>
    <dgm:cxn modelId="{587FA34C-AE06-489F-ABB7-421D439295C4}" type="presParOf" srcId="{78FC0741-B8C2-4C6A-B38C-D061520C18DA}" destId="{8A2F8803-63A0-42C5-B2C7-7CE33B7718C6}" srcOrd="1" destOrd="0" presId="urn:microsoft.com/office/officeart/2008/layout/VerticalCurvedList"/>
    <dgm:cxn modelId="{8DEB1793-FEB3-4680-869A-2B076C8FB48F}" type="presParOf" srcId="{78FC0741-B8C2-4C6A-B38C-D061520C18DA}" destId="{390F6286-8590-4803-872A-63838E97BE2A}" srcOrd="2" destOrd="0" presId="urn:microsoft.com/office/officeart/2008/layout/VerticalCurvedList"/>
    <dgm:cxn modelId="{B1F83448-099F-4C80-B794-DCDCFD63B6E8}" type="presParOf" srcId="{78FC0741-B8C2-4C6A-B38C-D061520C18DA}" destId="{70325EB5-6120-4561-B312-29AFAF5F9694}" srcOrd="3" destOrd="0" presId="urn:microsoft.com/office/officeart/2008/layout/VerticalCurvedList"/>
    <dgm:cxn modelId="{BAC9C1B5-484A-4011-93DE-774A15EC7798}" type="presParOf" srcId="{D17480F7-C543-4F99-A073-B6D9429BF7F2}" destId="{B3195646-08DE-4F03-B687-11C2AE517F64}" srcOrd="1" destOrd="0" presId="urn:microsoft.com/office/officeart/2008/layout/VerticalCurvedList"/>
    <dgm:cxn modelId="{F65518AE-EE55-47FC-887B-17514956DF0D}" type="presParOf" srcId="{D17480F7-C543-4F99-A073-B6D9429BF7F2}" destId="{8ED4BFA7-F096-4A53-A9A3-4AD379705B1F}" srcOrd="2" destOrd="0" presId="urn:microsoft.com/office/officeart/2008/layout/VerticalCurvedList"/>
    <dgm:cxn modelId="{682B5A56-4FBC-4821-AA6B-65622D24323D}" type="presParOf" srcId="{8ED4BFA7-F096-4A53-A9A3-4AD379705B1F}" destId="{7F94B5A6-8FF4-4162-99CD-DD9E1C301DB3}" srcOrd="0" destOrd="0" presId="urn:microsoft.com/office/officeart/2008/layout/VerticalCurvedList"/>
    <dgm:cxn modelId="{E00F0449-87EE-47AC-9DBC-15606127F7CD}" type="presParOf" srcId="{D17480F7-C543-4F99-A073-B6D9429BF7F2}" destId="{6D3297D0-ABC6-44DE-9657-ACF8B6EF101B}" srcOrd="3" destOrd="0" presId="urn:microsoft.com/office/officeart/2008/layout/VerticalCurvedList"/>
    <dgm:cxn modelId="{CB2591F2-7BAB-497A-B66E-8DE32A3B17C1}" type="presParOf" srcId="{D17480F7-C543-4F99-A073-B6D9429BF7F2}" destId="{38EC6CF6-844D-4D8F-9D05-27F80D703FEB}" srcOrd="4" destOrd="0" presId="urn:microsoft.com/office/officeart/2008/layout/VerticalCurvedList"/>
    <dgm:cxn modelId="{F0A7FF90-7164-444E-B7B6-855E8EAFDEBB}" type="presParOf" srcId="{38EC6CF6-844D-4D8F-9D05-27F80D703FEB}" destId="{EBD88172-6580-4F22-9C7E-2BA7FE85D46B}" srcOrd="0" destOrd="0" presId="urn:microsoft.com/office/officeart/2008/layout/VerticalCurvedList"/>
    <dgm:cxn modelId="{DD29E938-DCE4-4272-8D8E-EF969D25BC78}" type="presParOf" srcId="{D17480F7-C543-4F99-A073-B6D9429BF7F2}" destId="{E18A436F-483B-4E4F-8DC9-FDE0F042550C}" srcOrd="5" destOrd="0" presId="urn:microsoft.com/office/officeart/2008/layout/VerticalCurvedList"/>
    <dgm:cxn modelId="{EE78A652-5AA2-4367-8C66-5B508B08A2EE}" type="presParOf" srcId="{D17480F7-C543-4F99-A073-B6D9429BF7F2}" destId="{E865CDDC-9F2D-4BFE-8C2B-38D53D4604EE}" srcOrd="6" destOrd="0" presId="urn:microsoft.com/office/officeart/2008/layout/VerticalCurvedList"/>
    <dgm:cxn modelId="{B97A8528-8063-4106-AFA9-D139CD00BEE5}" type="presParOf" srcId="{E865CDDC-9F2D-4BFE-8C2B-38D53D4604EE}" destId="{919792AD-B4B8-4416-AF8B-E58A6C3F1A97}" srcOrd="0" destOrd="0" presId="urn:microsoft.com/office/officeart/2008/layout/VerticalCurvedList"/>
    <dgm:cxn modelId="{145DD15A-1136-4EE1-AB0F-A207DFC37B28}" type="presParOf" srcId="{D17480F7-C543-4F99-A073-B6D9429BF7F2}" destId="{FBD10465-4E37-41F4-A627-FC5AE91B9B02}" srcOrd="7" destOrd="0" presId="urn:microsoft.com/office/officeart/2008/layout/VerticalCurvedList"/>
    <dgm:cxn modelId="{B0C09950-3852-4DC7-A7DD-794EB0802C9C}" type="presParOf" srcId="{D17480F7-C543-4F99-A073-B6D9429BF7F2}" destId="{3D9ED76A-B0CE-4262-9B66-1DFC405A8A2E}" srcOrd="8" destOrd="0" presId="urn:microsoft.com/office/officeart/2008/layout/VerticalCurvedList"/>
    <dgm:cxn modelId="{CD976BF5-5888-49FC-ACAF-559303A33D55}" type="presParOf" srcId="{3D9ED76A-B0CE-4262-9B66-1DFC405A8A2E}" destId="{EAE9B7A8-365D-4DFA-BD7A-6A8EB2B9F508}" srcOrd="0" destOrd="0" presId="urn:microsoft.com/office/officeart/2008/layout/VerticalCurvedList"/>
    <dgm:cxn modelId="{B126EFF8-29ED-41DE-B3F4-58B70DA4F6E3}" type="presParOf" srcId="{D17480F7-C543-4F99-A073-B6D9429BF7F2}" destId="{E02CA870-6185-4363-A0E6-E96BDA53DC03}" srcOrd="9" destOrd="0" presId="urn:microsoft.com/office/officeart/2008/layout/VerticalCurvedList"/>
    <dgm:cxn modelId="{CDEA42FB-05D2-4597-980C-84CC97B70D7E}" type="presParOf" srcId="{D17480F7-C543-4F99-A073-B6D9429BF7F2}" destId="{862D4BC1-F800-4BF0-B65B-DD5D1F815190}" srcOrd="10" destOrd="0" presId="urn:microsoft.com/office/officeart/2008/layout/VerticalCurvedList"/>
    <dgm:cxn modelId="{7025CA19-FB9B-4CED-9A2D-500F593DD799}" type="presParOf" srcId="{862D4BC1-F800-4BF0-B65B-DD5D1F815190}" destId="{3FA4B1A1-C36D-441D-BD83-E2E469A789C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4F85103-1297-4A47-8907-EF4A28834B79}" type="doc">
      <dgm:prSet loTypeId="urn:microsoft.com/office/officeart/2005/8/layout/process4" loCatId="process" qsTypeId="urn:microsoft.com/office/officeart/2005/8/quickstyle/3d2" qsCatId="3D" csTypeId="urn:microsoft.com/office/officeart/2005/8/colors/accent0_1" csCatId="mainScheme" phldr="1"/>
      <dgm:spPr/>
      <dgm:t>
        <a:bodyPr/>
        <a:lstStyle/>
        <a:p>
          <a:endParaRPr lang="en-GB"/>
        </a:p>
      </dgm:t>
    </dgm:pt>
    <dgm:pt modelId="{19A4D0FF-8524-439D-816B-A901F2877FFF}">
      <dgm:prSet custT="1"/>
      <dgm:spPr>
        <a:ln w="28575">
          <a:solidFill>
            <a:srgbClr val="660066"/>
          </a:solidFill>
        </a:ln>
      </dgm:spPr>
      <dgm:t>
        <a:bodyPr/>
        <a:lstStyle/>
        <a:p>
          <a:pPr algn="ctr"/>
          <a:r>
            <a:rPr lang="en-GB" sz="1800" dirty="0" smtClean="0"/>
            <a:t>Those who are weak of faith deviate</a:t>
          </a:r>
          <a:r>
            <a:rPr lang="en-GB" sz="1800" dirty="0" smtClean="0"/>
            <a:t> </a:t>
          </a:r>
          <a:endParaRPr lang="en-GB" sz="1800" b="0" u="none" dirty="0"/>
        </a:p>
      </dgm:t>
    </dgm:pt>
    <dgm:pt modelId="{46832C8F-12B4-4DF5-8DD2-B6760F9DB454}" type="sibTrans" cxnId="{80B87829-BAE3-4E02-8E4D-B96083D3BD5F}">
      <dgm:prSet custT="1"/>
      <dgm:spPr>
        <a:solidFill>
          <a:srgbClr val="660066"/>
        </a:solidFill>
      </dgm:spPr>
      <dgm:t>
        <a:bodyPr/>
        <a:lstStyle/>
        <a:p>
          <a:pPr algn="ctr"/>
          <a:endParaRPr lang="en-GB" sz="1800" b="0" u="none"/>
        </a:p>
      </dgm:t>
    </dgm:pt>
    <dgm:pt modelId="{1A85FB81-1994-4FE6-84B2-8C7AD4B65153}" type="parTrans" cxnId="{80B87829-BAE3-4E02-8E4D-B96083D3BD5F}">
      <dgm:prSet/>
      <dgm:spPr/>
      <dgm:t>
        <a:bodyPr/>
        <a:lstStyle/>
        <a:p>
          <a:pPr algn="ctr"/>
          <a:endParaRPr lang="en-GB" sz="1800" b="0" u="none"/>
        </a:p>
      </dgm:t>
    </dgm:pt>
    <dgm:pt modelId="{1B44E382-4F54-4458-9ECE-DB372DCE7846}">
      <dgm:prSet custT="1"/>
      <dgm:spPr>
        <a:solidFill>
          <a:schemeClr val="accent3">
            <a:lumMod val="75000"/>
          </a:schemeClr>
        </a:solidFill>
        <a:ln w="28575">
          <a:solidFill>
            <a:srgbClr val="660066"/>
          </a:solidFill>
        </a:ln>
      </dgm:spPr>
      <dgm:t>
        <a:bodyPr/>
        <a:lstStyle/>
        <a:p>
          <a:pPr algn="ctr"/>
          <a:r>
            <a:rPr lang="en-GB" sz="1800" dirty="0" smtClean="0"/>
            <a:t>Those who react emotionally try and think of ways to get even</a:t>
          </a:r>
          <a:endParaRPr lang="en-GB" sz="1800" b="1" u="sng" dirty="0">
            <a:solidFill>
              <a:schemeClr val="bg1"/>
            </a:solidFill>
          </a:endParaRPr>
        </a:p>
      </dgm:t>
    </dgm:pt>
    <dgm:pt modelId="{32188FC1-58DA-4126-A2AF-7E1C883759C1}" type="parTrans" cxnId="{BF5E3538-6119-4BB1-AE97-7EDA5285BF1E}">
      <dgm:prSet/>
      <dgm:spPr/>
      <dgm:t>
        <a:bodyPr/>
        <a:lstStyle/>
        <a:p>
          <a:endParaRPr lang="en-US" b="0" u="none"/>
        </a:p>
      </dgm:t>
    </dgm:pt>
    <dgm:pt modelId="{A42A6145-D700-4ADF-826D-44FB153E4108}" type="sibTrans" cxnId="{BF5E3538-6119-4BB1-AE97-7EDA5285BF1E}">
      <dgm:prSet/>
      <dgm:spPr/>
      <dgm:t>
        <a:bodyPr/>
        <a:lstStyle/>
        <a:p>
          <a:endParaRPr lang="en-US" b="0" u="none"/>
        </a:p>
      </dgm:t>
    </dgm:pt>
    <dgm:pt modelId="{1F27B7CA-5D51-4FB9-AA34-F98A1A72F91C}">
      <dgm:prSet custT="1"/>
      <dgm:spPr>
        <a:ln w="28575">
          <a:solidFill>
            <a:srgbClr val="660066"/>
          </a:solidFill>
        </a:ln>
      </dgm:spPr>
      <dgm:t>
        <a:bodyPr/>
        <a:lstStyle/>
        <a:p>
          <a:pPr algn="ctr"/>
          <a:r>
            <a:rPr lang="en-GB" sz="1800" b="1" u="sng" dirty="0" smtClean="0"/>
            <a:t>The sincere have their faith strengthened</a:t>
          </a:r>
          <a:endParaRPr lang="en-GB" sz="1800" b="1" u="sng" dirty="0"/>
        </a:p>
      </dgm:t>
    </dgm:pt>
    <dgm:pt modelId="{94CC08B0-0256-415C-9980-DE7AD187790C}" type="parTrans" cxnId="{CEF27C0D-E706-4A93-983F-CDAF11C5A564}">
      <dgm:prSet/>
      <dgm:spPr/>
      <dgm:t>
        <a:bodyPr/>
        <a:lstStyle/>
        <a:p>
          <a:endParaRPr lang="en-US"/>
        </a:p>
      </dgm:t>
    </dgm:pt>
    <dgm:pt modelId="{F4D868CC-B148-46A1-B960-073BAB23CA1B}" type="sibTrans" cxnId="{CEF27C0D-E706-4A93-983F-CDAF11C5A564}">
      <dgm:prSet/>
      <dgm:spPr/>
      <dgm:t>
        <a:bodyPr/>
        <a:lstStyle/>
        <a:p>
          <a:endParaRPr lang="en-US"/>
        </a:p>
      </dgm:t>
    </dgm:pt>
    <dgm:pt modelId="{58329397-E993-4EA9-8B2B-BAB9C4CE4F35}">
      <dgm:prSet custT="1"/>
      <dgm:spPr>
        <a:ln w="28575">
          <a:solidFill>
            <a:srgbClr val="660066"/>
          </a:solidFill>
        </a:ln>
      </dgm:spPr>
      <dgm:t>
        <a:bodyPr/>
        <a:lstStyle/>
        <a:p>
          <a:pPr algn="ctr"/>
          <a:r>
            <a:rPr lang="en-GB" sz="1800" u="sng" dirty="0" smtClean="0"/>
            <a:t>The education and training of the Promised Messiah (on whom be peace) as demonstrated by his own blessed example is to be patient and steadfast</a:t>
          </a:r>
          <a:endParaRPr lang="en-GB" sz="1800" b="1" u="sng" dirty="0">
            <a:solidFill>
              <a:schemeClr val="bg1"/>
            </a:solidFill>
          </a:endParaRPr>
        </a:p>
      </dgm:t>
    </dgm:pt>
    <dgm:pt modelId="{37B2EDD3-B993-40B7-886B-B25C3CE83D3E}" type="parTrans" cxnId="{C76A7D13-CF4C-48AC-8785-D30210797519}">
      <dgm:prSet/>
      <dgm:spPr/>
      <dgm:t>
        <a:bodyPr/>
        <a:lstStyle/>
        <a:p>
          <a:endParaRPr lang="en-US"/>
        </a:p>
      </dgm:t>
    </dgm:pt>
    <dgm:pt modelId="{23D2FC78-DECD-4481-81E4-EAD2DAE2A11C}" type="sibTrans" cxnId="{C76A7D13-CF4C-48AC-8785-D30210797519}">
      <dgm:prSet/>
      <dgm:spPr/>
      <dgm:t>
        <a:bodyPr/>
        <a:lstStyle/>
        <a:p>
          <a:endParaRPr lang="en-US"/>
        </a:p>
      </dgm:t>
    </dgm:pt>
    <dgm:pt modelId="{7CDF80A2-DA6D-4D09-8238-B536F614B13A}">
      <dgm:prSet custT="1"/>
      <dgm:spPr>
        <a:ln w="28575">
          <a:solidFill>
            <a:srgbClr val="660066"/>
          </a:solidFill>
        </a:ln>
      </dgm:spPr>
      <dgm:t>
        <a:bodyPr/>
        <a:lstStyle/>
        <a:p>
          <a:pPr algn="ctr"/>
          <a:r>
            <a:rPr lang="en-GB" sz="1800" b="1" u="sng" dirty="0" smtClean="0"/>
            <a:t>In the end what God has promised will come to pass and the steadfast will experience it</a:t>
          </a:r>
          <a:endParaRPr lang="en-GB" sz="1800" b="1" u="sng" dirty="0">
            <a:solidFill>
              <a:schemeClr val="bg1"/>
            </a:solidFill>
          </a:endParaRPr>
        </a:p>
      </dgm:t>
    </dgm:pt>
    <dgm:pt modelId="{C0C8F109-F9D2-4594-A655-BAE77A6DC6CA}" type="parTrans" cxnId="{6A3074F2-8A85-4B43-9A43-6FD8818987F0}">
      <dgm:prSet/>
      <dgm:spPr/>
      <dgm:t>
        <a:bodyPr/>
        <a:lstStyle/>
        <a:p>
          <a:endParaRPr lang="en-US"/>
        </a:p>
      </dgm:t>
    </dgm:pt>
    <dgm:pt modelId="{AD7F1C34-7412-4649-93E3-083E72BE7315}" type="sibTrans" cxnId="{6A3074F2-8A85-4B43-9A43-6FD8818987F0}">
      <dgm:prSet/>
      <dgm:spPr/>
      <dgm:t>
        <a:bodyPr/>
        <a:lstStyle/>
        <a:p>
          <a:endParaRPr lang="en-US"/>
        </a:p>
      </dgm:t>
    </dgm:pt>
    <dgm:pt modelId="{322DF3D9-5C08-4EB2-9528-C4AAF9CCB796}" type="pres">
      <dgm:prSet presAssocID="{94F85103-1297-4A47-8907-EF4A28834B79}" presName="Name0" presStyleCnt="0">
        <dgm:presLayoutVars>
          <dgm:dir/>
          <dgm:animLvl val="lvl"/>
          <dgm:resizeHandles val="exact"/>
        </dgm:presLayoutVars>
      </dgm:prSet>
      <dgm:spPr/>
      <dgm:t>
        <a:bodyPr/>
        <a:lstStyle/>
        <a:p>
          <a:endParaRPr lang="en-GB"/>
        </a:p>
      </dgm:t>
    </dgm:pt>
    <dgm:pt modelId="{DB46C485-94AA-4BC1-97B7-59C7FA12FB6F}" type="pres">
      <dgm:prSet presAssocID="{7CDF80A2-DA6D-4D09-8238-B536F614B13A}" presName="boxAndChildren" presStyleCnt="0"/>
      <dgm:spPr/>
    </dgm:pt>
    <dgm:pt modelId="{A80732D6-C170-4660-ABAE-4A9D946B2899}" type="pres">
      <dgm:prSet presAssocID="{7CDF80A2-DA6D-4D09-8238-B536F614B13A}" presName="parentTextBox" presStyleLbl="node1" presStyleIdx="0" presStyleCnt="5"/>
      <dgm:spPr/>
      <dgm:t>
        <a:bodyPr/>
        <a:lstStyle/>
        <a:p>
          <a:endParaRPr lang="en-US"/>
        </a:p>
      </dgm:t>
    </dgm:pt>
    <dgm:pt modelId="{F2B6F7CF-989C-4C90-B144-384D676201CC}" type="pres">
      <dgm:prSet presAssocID="{23D2FC78-DECD-4481-81E4-EAD2DAE2A11C}" presName="sp" presStyleCnt="0"/>
      <dgm:spPr/>
    </dgm:pt>
    <dgm:pt modelId="{5217D82F-031D-4B9F-9DC0-860FEB672EB1}" type="pres">
      <dgm:prSet presAssocID="{58329397-E993-4EA9-8B2B-BAB9C4CE4F35}" presName="arrowAndChildren" presStyleCnt="0"/>
      <dgm:spPr/>
    </dgm:pt>
    <dgm:pt modelId="{A5B66834-B786-4FF7-93F3-D86B18D378BA}" type="pres">
      <dgm:prSet presAssocID="{58329397-E993-4EA9-8B2B-BAB9C4CE4F35}" presName="parentTextArrow" presStyleLbl="node1" presStyleIdx="1" presStyleCnt="5"/>
      <dgm:spPr/>
      <dgm:t>
        <a:bodyPr/>
        <a:lstStyle/>
        <a:p>
          <a:endParaRPr lang="en-US"/>
        </a:p>
      </dgm:t>
    </dgm:pt>
    <dgm:pt modelId="{9E155D91-1AE3-4C30-9D43-69F9D1F96FD0}" type="pres">
      <dgm:prSet presAssocID="{A42A6145-D700-4ADF-826D-44FB153E4108}" presName="sp" presStyleCnt="0"/>
      <dgm:spPr/>
    </dgm:pt>
    <dgm:pt modelId="{405DC435-7673-4E69-BC34-135AF7D437FC}" type="pres">
      <dgm:prSet presAssocID="{1B44E382-4F54-4458-9ECE-DB372DCE7846}" presName="arrowAndChildren" presStyleCnt="0"/>
      <dgm:spPr/>
    </dgm:pt>
    <dgm:pt modelId="{770BF9C8-5A1C-41CE-8106-2E566938FE19}" type="pres">
      <dgm:prSet presAssocID="{1B44E382-4F54-4458-9ECE-DB372DCE7846}" presName="parentTextArrow" presStyleLbl="node1" presStyleIdx="2" presStyleCnt="5"/>
      <dgm:spPr/>
      <dgm:t>
        <a:bodyPr/>
        <a:lstStyle/>
        <a:p>
          <a:endParaRPr lang="en-US"/>
        </a:p>
      </dgm:t>
    </dgm:pt>
    <dgm:pt modelId="{0F29AD95-32CB-423C-8388-E268EF3B22FC}" type="pres">
      <dgm:prSet presAssocID="{F4D868CC-B148-46A1-B960-073BAB23CA1B}" presName="sp" presStyleCnt="0"/>
      <dgm:spPr/>
    </dgm:pt>
    <dgm:pt modelId="{957B9F5F-6C74-4B57-875F-FC3538540D0D}" type="pres">
      <dgm:prSet presAssocID="{1F27B7CA-5D51-4FB9-AA34-F98A1A72F91C}" presName="arrowAndChildren" presStyleCnt="0"/>
      <dgm:spPr/>
    </dgm:pt>
    <dgm:pt modelId="{A6EE2CDF-E392-4DEC-A3D2-8DF9D6DC1682}" type="pres">
      <dgm:prSet presAssocID="{1F27B7CA-5D51-4FB9-AA34-F98A1A72F91C}" presName="parentTextArrow" presStyleLbl="node1" presStyleIdx="3" presStyleCnt="5" custLinFactNeighborX="1124" custLinFactNeighborY="11324"/>
      <dgm:spPr/>
      <dgm:t>
        <a:bodyPr/>
        <a:lstStyle/>
        <a:p>
          <a:endParaRPr lang="en-US"/>
        </a:p>
      </dgm:t>
    </dgm:pt>
    <dgm:pt modelId="{7635D8C8-5CE5-4423-9B52-410EC38BFC44}" type="pres">
      <dgm:prSet presAssocID="{46832C8F-12B4-4DF5-8DD2-B6760F9DB454}" presName="sp" presStyleCnt="0"/>
      <dgm:spPr/>
    </dgm:pt>
    <dgm:pt modelId="{76CFB33F-5315-4F24-AA59-153C600932D3}" type="pres">
      <dgm:prSet presAssocID="{19A4D0FF-8524-439D-816B-A901F2877FFF}" presName="arrowAndChildren" presStyleCnt="0"/>
      <dgm:spPr/>
    </dgm:pt>
    <dgm:pt modelId="{999D5999-0995-433E-BD6F-CFC0A8812852}" type="pres">
      <dgm:prSet presAssocID="{19A4D0FF-8524-439D-816B-A901F2877FFF}" presName="parentTextArrow" presStyleLbl="node1" presStyleIdx="4" presStyleCnt="5" custLinFactNeighborY="10780"/>
      <dgm:spPr/>
      <dgm:t>
        <a:bodyPr/>
        <a:lstStyle/>
        <a:p>
          <a:endParaRPr lang="en-GB"/>
        </a:p>
      </dgm:t>
    </dgm:pt>
  </dgm:ptLst>
  <dgm:cxnLst>
    <dgm:cxn modelId="{BF5E3538-6119-4BB1-AE97-7EDA5285BF1E}" srcId="{94F85103-1297-4A47-8907-EF4A28834B79}" destId="{1B44E382-4F54-4458-9ECE-DB372DCE7846}" srcOrd="2" destOrd="0" parTransId="{32188FC1-58DA-4126-A2AF-7E1C883759C1}" sibTransId="{A42A6145-D700-4ADF-826D-44FB153E4108}"/>
    <dgm:cxn modelId="{50F60C1D-3321-405E-8C3F-1E0D9CA4EDD9}" type="presOf" srcId="{1F27B7CA-5D51-4FB9-AA34-F98A1A72F91C}" destId="{A6EE2CDF-E392-4DEC-A3D2-8DF9D6DC1682}" srcOrd="0" destOrd="0" presId="urn:microsoft.com/office/officeart/2005/8/layout/process4"/>
    <dgm:cxn modelId="{9281A98D-B844-4E7D-8422-3559CB15E0E4}" type="presOf" srcId="{94F85103-1297-4A47-8907-EF4A28834B79}" destId="{322DF3D9-5C08-4EB2-9528-C4AAF9CCB796}" srcOrd="0" destOrd="0" presId="urn:microsoft.com/office/officeart/2005/8/layout/process4"/>
    <dgm:cxn modelId="{C76A7D13-CF4C-48AC-8785-D30210797519}" srcId="{94F85103-1297-4A47-8907-EF4A28834B79}" destId="{58329397-E993-4EA9-8B2B-BAB9C4CE4F35}" srcOrd="3" destOrd="0" parTransId="{37B2EDD3-B993-40B7-886B-B25C3CE83D3E}" sibTransId="{23D2FC78-DECD-4481-81E4-EAD2DAE2A11C}"/>
    <dgm:cxn modelId="{80B87829-BAE3-4E02-8E4D-B96083D3BD5F}" srcId="{94F85103-1297-4A47-8907-EF4A28834B79}" destId="{19A4D0FF-8524-439D-816B-A901F2877FFF}" srcOrd="0" destOrd="0" parTransId="{1A85FB81-1994-4FE6-84B2-8C7AD4B65153}" sibTransId="{46832C8F-12B4-4DF5-8DD2-B6760F9DB454}"/>
    <dgm:cxn modelId="{77D3657D-C4AF-4082-8C5D-34E3C9264BD4}" type="presOf" srcId="{1B44E382-4F54-4458-9ECE-DB372DCE7846}" destId="{770BF9C8-5A1C-41CE-8106-2E566938FE19}" srcOrd="0" destOrd="0" presId="urn:microsoft.com/office/officeart/2005/8/layout/process4"/>
    <dgm:cxn modelId="{295782B8-9D74-4C76-B84D-1FF524D43A95}" type="presOf" srcId="{19A4D0FF-8524-439D-816B-A901F2877FFF}" destId="{999D5999-0995-433E-BD6F-CFC0A8812852}" srcOrd="0" destOrd="0" presId="urn:microsoft.com/office/officeart/2005/8/layout/process4"/>
    <dgm:cxn modelId="{CEF27C0D-E706-4A93-983F-CDAF11C5A564}" srcId="{94F85103-1297-4A47-8907-EF4A28834B79}" destId="{1F27B7CA-5D51-4FB9-AA34-F98A1A72F91C}" srcOrd="1" destOrd="0" parTransId="{94CC08B0-0256-415C-9980-DE7AD187790C}" sibTransId="{F4D868CC-B148-46A1-B960-073BAB23CA1B}"/>
    <dgm:cxn modelId="{C5C119F5-BD83-41BF-BF1B-46D4249C9AC8}" type="presOf" srcId="{7CDF80A2-DA6D-4D09-8238-B536F614B13A}" destId="{A80732D6-C170-4660-ABAE-4A9D946B2899}" srcOrd="0" destOrd="0" presId="urn:microsoft.com/office/officeart/2005/8/layout/process4"/>
    <dgm:cxn modelId="{F0D26E32-9457-4959-AA8B-98581CB1BA54}" type="presOf" srcId="{58329397-E993-4EA9-8B2B-BAB9C4CE4F35}" destId="{A5B66834-B786-4FF7-93F3-D86B18D378BA}" srcOrd="0" destOrd="0" presId="urn:microsoft.com/office/officeart/2005/8/layout/process4"/>
    <dgm:cxn modelId="{6A3074F2-8A85-4B43-9A43-6FD8818987F0}" srcId="{94F85103-1297-4A47-8907-EF4A28834B79}" destId="{7CDF80A2-DA6D-4D09-8238-B536F614B13A}" srcOrd="4" destOrd="0" parTransId="{C0C8F109-F9D2-4594-A655-BAE77A6DC6CA}" sibTransId="{AD7F1C34-7412-4649-93E3-083E72BE7315}"/>
    <dgm:cxn modelId="{8D67EF6F-8A24-4037-A1D1-5FBA654500CB}" type="presParOf" srcId="{322DF3D9-5C08-4EB2-9528-C4AAF9CCB796}" destId="{DB46C485-94AA-4BC1-97B7-59C7FA12FB6F}" srcOrd="0" destOrd="0" presId="urn:microsoft.com/office/officeart/2005/8/layout/process4"/>
    <dgm:cxn modelId="{2A2DCEC2-C5F6-4826-9B22-5A13F4942E32}" type="presParOf" srcId="{DB46C485-94AA-4BC1-97B7-59C7FA12FB6F}" destId="{A80732D6-C170-4660-ABAE-4A9D946B2899}" srcOrd="0" destOrd="0" presId="urn:microsoft.com/office/officeart/2005/8/layout/process4"/>
    <dgm:cxn modelId="{FF20F209-8EFA-4F2F-9F2B-AD5F27A0F1AC}" type="presParOf" srcId="{322DF3D9-5C08-4EB2-9528-C4AAF9CCB796}" destId="{F2B6F7CF-989C-4C90-B144-384D676201CC}" srcOrd="1" destOrd="0" presId="urn:microsoft.com/office/officeart/2005/8/layout/process4"/>
    <dgm:cxn modelId="{C7ACA205-54E5-4697-B9B3-DB5E05751ECA}" type="presParOf" srcId="{322DF3D9-5C08-4EB2-9528-C4AAF9CCB796}" destId="{5217D82F-031D-4B9F-9DC0-860FEB672EB1}" srcOrd="2" destOrd="0" presId="urn:microsoft.com/office/officeart/2005/8/layout/process4"/>
    <dgm:cxn modelId="{DC3D4E19-DFD8-4D11-9A3B-BE7A03FF5959}" type="presParOf" srcId="{5217D82F-031D-4B9F-9DC0-860FEB672EB1}" destId="{A5B66834-B786-4FF7-93F3-D86B18D378BA}" srcOrd="0" destOrd="0" presId="urn:microsoft.com/office/officeart/2005/8/layout/process4"/>
    <dgm:cxn modelId="{2144DCF3-F9ED-4CCA-B546-0BA4256F780E}" type="presParOf" srcId="{322DF3D9-5C08-4EB2-9528-C4AAF9CCB796}" destId="{9E155D91-1AE3-4C30-9D43-69F9D1F96FD0}" srcOrd="3" destOrd="0" presId="urn:microsoft.com/office/officeart/2005/8/layout/process4"/>
    <dgm:cxn modelId="{F1701F99-252D-4348-8CDE-57C52A640383}" type="presParOf" srcId="{322DF3D9-5C08-4EB2-9528-C4AAF9CCB796}" destId="{405DC435-7673-4E69-BC34-135AF7D437FC}" srcOrd="4" destOrd="0" presId="urn:microsoft.com/office/officeart/2005/8/layout/process4"/>
    <dgm:cxn modelId="{1FF41270-F622-463D-985C-73D776CE69B6}" type="presParOf" srcId="{405DC435-7673-4E69-BC34-135AF7D437FC}" destId="{770BF9C8-5A1C-41CE-8106-2E566938FE19}" srcOrd="0" destOrd="0" presId="urn:microsoft.com/office/officeart/2005/8/layout/process4"/>
    <dgm:cxn modelId="{E0BD28A5-C750-43D3-B770-BAEA02CF4C03}" type="presParOf" srcId="{322DF3D9-5C08-4EB2-9528-C4AAF9CCB796}" destId="{0F29AD95-32CB-423C-8388-E268EF3B22FC}" srcOrd="5" destOrd="0" presId="urn:microsoft.com/office/officeart/2005/8/layout/process4"/>
    <dgm:cxn modelId="{4C0065BD-A308-4FF3-9FE8-B646EC874110}" type="presParOf" srcId="{322DF3D9-5C08-4EB2-9528-C4AAF9CCB796}" destId="{957B9F5F-6C74-4B57-875F-FC3538540D0D}" srcOrd="6" destOrd="0" presId="urn:microsoft.com/office/officeart/2005/8/layout/process4"/>
    <dgm:cxn modelId="{2A2B611F-AB23-42D5-A6EE-28D2B01B5FC1}" type="presParOf" srcId="{957B9F5F-6C74-4B57-875F-FC3538540D0D}" destId="{A6EE2CDF-E392-4DEC-A3D2-8DF9D6DC1682}" srcOrd="0" destOrd="0" presId="urn:microsoft.com/office/officeart/2005/8/layout/process4"/>
    <dgm:cxn modelId="{F50D074F-139E-48FA-B6BE-DEC8504A07B2}" type="presParOf" srcId="{322DF3D9-5C08-4EB2-9528-C4AAF9CCB796}" destId="{7635D8C8-5CE5-4423-9B52-410EC38BFC44}" srcOrd="7" destOrd="0" presId="urn:microsoft.com/office/officeart/2005/8/layout/process4"/>
    <dgm:cxn modelId="{E18CDA90-2D85-4475-BD7E-B508E1910296}" type="presParOf" srcId="{322DF3D9-5C08-4EB2-9528-C4AAF9CCB796}" destId="{76CFB33F-5315-4F24-AA59-153C600932D3}" srcOrd="8" destOrd="0" presId="urn:microsoft.com/office/officeart/2005/8/layout/process4"/>
    <dgm:cxn modelId="{D0C7F1E2-4DA6-46FC-BFC1-237DC18AADCD}" type="presParOf" srcId="{76CFB33F-5315-4F24-AA59-153C600932D3}" destId="{999D5999-0995-433E-BD6F-CFC0A8812852}"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40EB63-2A49-474D-B11B-D5482D8B4668}">
      <dsp:nvSpPr>
        <dsp:cNvPr id="0" name=""/>
        <dsp:cNvSpPr/>
      </dsp:nvSpPr>
      <dsp:spPr>
        <a:xfrm>
          <a:off x="0" y="161231"/>
          <a:ext cx="3558048" cy="4185939"/>
        </a:xfrm>
        <a:prstGeom prst="rect">
          <a:avLst/>
        </a:prstGeom>
        <a:solidFill>
          <a:schemeClr val="lt1"/>
        </a:solidFill>
        <a:ln w="25400" cap="flat" cmpd="sng" algn="ctr">
          <a:solidFill>
            <a:schemeClr val="accent6"/>
          </a:solidFill>
          <a:prstDash val="solid"/>
        </a:ln>
        <a:effectLst/>
        <a:scene3d>
          <a:camera prst="orthographicFront"/>
          <a:lightRig rig="flat" dir="t"/>
        </a:scene3d>
        <a:sp3d extrusionH="12700"/>
      </dsp:spPr>
      <dsp:style>
        <a:lnRef idx="2">
          <a:schemeClr val="accent6"/>
        </a:lnRef>
        <a:fillRef idx="1">
          <a:schemeClr val="lt1"/>
        </a:fillRef>
        <a:effectRef idx="0">
          <a:schemeClr val="accent6"/>
        </a:effectRef>
        <a:fontRef idx="minor">
          <a:schemeClr val="dk1"/>
        </a:fontRef>
      </dsp:style>
    </dsp:sp>
    <dsp:sp modelId="{58465105-5177-4ABB-A381-0BD2F6D1C2B0}">
      <dsp:nvSpPr>
        <dsp:cNvPr id="0" name=""/>
        <dsp:cNvSpPr/>
      </dsp:nvSpPr>
      <dsp:spPr>
        <a:xfrm>
          <a:off x="179293" y="563667"/>
          <a:ext cx="3202243" cy="2720860"/>
        </a:xfrm>
        <a:prstGeom prst="rect">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C4B4C11E-6BAA-4C72-A56F-9071BB938DD7}">
      <dsp:nvSpPr>
        <dsp:cNvPr id="0" name=""/>
        <dsp:cNvSpPr/>
      </dsp:nvSpPr>
      <dsp:spPr>
        <a:xfrm>
          <a:off x="179293" y="3284528"/>
          <a:ext cx="3202243" cy="1130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latin typeface="Berlin Sans FB Demi" panose="020E0802020502020306" pitchFamily="34" charset="0"/>
            </a:rPr>
            <a:t>Sermon Delivered by Hadhrat Mirza Masroor Ahmad (aba); Head of the Ahmadiyya Muslim Community </a:t>
          </a:r>
          <a:endParaRPr lang="en-GB" sz="1800" kern="1200" dirty="0">
            <a:solidFill>
              <a:schemeClr val="tx1"/>
            </a:solidFill>
            <a:latin typeface="Berlin Sans FB Demi" panose="020E0802020502020306" pitchFamily="34" charset="0"/>
          </a:endParaRPr>
        </a:p>
      </dsp:txBody>
      <dsp:txXfrm>
        <a:off x="179293" y="3284528"/>
        <a:ext cx="3202243" cy="1130203"/>
      </dsp:txXfrm>
    </dsp:sp>
    <dsp:sp modelId="{3DE5B57E-114F-4FF8-9D70-4BE25F781A05}">
      <dsp:nvSpPr>
        <dsp:cNvPr id="0" name=""/>
        <dsp:cNvSpPr/>
      </dsp:nvSpPr>
      <dsp:spPr>
        <a:xfrm>
          <a:off x="4214351" y="228583"/>
          <a:ext cx="3558048" cy="4185939"/>
        </a:xfrm>
        <a:prstGeom prst="rect">
          <a:avLst/>
        </a:prstGeom>
        <a:solidFill>
          <a:schemeClr val="lt1"/>
        </a:solidFill>
        <a:ln w="25400" cap="flat" cmpd="sng" algn="ctr">
          <a:solidFill>
            <a:schemeClr val="accent6"/>
          </a:solidFill>
          <a:prstDash val="solid"/>
        </a:ln>
        <a:effectLst/>
        <a:scene3d>
          <a:camera prst="orthographicFront"/>
          <a:lightRig rig="flat" dir="t"/>
        </a:scene3d>
        <a:sp3d extrusionH="12700"/>
      </dsp:spPr>
      <dsp:style>
        <a:lnRef idx="2">
          <a:schemeClr val="accent6"/>
        </a:lnRef>
        <a:fillRef idx="1">
          <a:schemeClr val="lt1"/>
        </a:fillRef>
        <a:effectRef idx="0">
          <a:schemeClr val="accent6"/>
        </a:effectRef>
        <a:fontRef idx="minor">
          <a:schemeClr val="dk1"/>
        </a:fontRef>
      </dsp:style>
    </dsp:sp>
    <dsp:sp modelId="{968040A9-DF6B-4684-9655-04DF4619CF89}">
      <dsp:nvSpPr>
        <dsp:cNvPr id="0" name=""/>
        <dsp:cNvSpPr/>
      </dsp:nvSpPr>
      <dsp:spPr>
        <a:xfrm>
          <a:off x="4390862" y="563667"/>
          <a:ext cx="3202243" cy="2720860"/>
        </a:xfrm>
        <a:prstGeom prst="rect">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782F6DCE-2EE6-4FCB-B9DF-B5023C7F2D31}">
      <dsp:nvSpPr>
        <dsp:cNvPr id="0" name=""/>
        <dsp:cNvSpPr/>
      </dsp:nvSpPr>
      <dsp:spPr>
        <a:xfrm>
          <a:off x="4390862" y="3284528"/>
          <a:ext cx="3202243" cy="1130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latin typeface="Berlin Sans FB Demi" panose="020E0802020502020306" pitchFamily="34" charset="0"/>
            </a:rPr>
            <a:t>relayed live all across the globe</a:t>
          </a:r>
          <a:endParaRPr lang="en-GB" sz="1800" kern="1200" dirty="0">
            <a:solidFill>
              <a:schemeClr val="tx1"/>
            </a:solidFill>
            <a:latin typeface="Berlin Sans FB Demi" panose="020E0802020502020306" pitchFamily="34" charset="0"/>
          </a:endParaRPr>
        </a:p>
      </dsp:txBody>
      <dsp:txXfrm>
        <a:off x="4390862" y="3284528"/>
        <a:ext cx="3202243" cy="113020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494F50-5F08-4760-9CCA-EF4811F613F6}">
      <dsp:nvSpPr>
        <dsp:cNvPr id="0" name=""/>
        <dsp:cNvSpPr/>
      </dsp:nvSpPr>
      <dsp:spPr>
        <a:xfrm>
          <a:off x="0" y="4350757"/>
          <a:ext cx="7239000" cy="1292313"/>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28575">
          <a:solidFill>
            <a:srgbClr val="660066"/>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GB" sz="1800" u="sng" kern="1200" dirty="0" smtClean="0"/>
            <a:t>Each day is from God Who has blessed each day</a:t>
          </a:r>
          <a:r>
            <a:rPr lang="en-GB" sz="1800" kern="1200" dirty="0" smtClean="0"/>
            <a:t>. If there is any tradition contrary to this we will consider that owing to humanness sometimes there is superstition, but we will not say that any day is ill-fated.</a:t>
          </a:r>
          <a:endParaRPr lang="en-US" sz="1800" kern="1200" dirty="0"/>
        </a:p>
      </dsp:txBody>
      <dsp:txXfrm>
        <a:off x="0" y="4350757"/>
        <a:ext cx="7239000" cy="1292313"/>
      </dsp:txXfrm>
    </dsp:sp>
    <dsp:sp modelId="{CBC2211E-5894-4291-8413-A5CD5116A7C3}">
      <dsp:nvSpPr>
        <dsp:cNvPr id="0" name=""/>
        <dsp:cNvSpPr/>
      </dsp:nvSpPr>
      <dsp:spPr>
        <a:xfrm rot="10800000">
          <a:off x="0" y="3263520"/>
          <a:ext cx="7239000" cy="1097945"/>
        </a:xfrm>
        <a:prstGeom prst="upArrowCallou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28575">
          <a:solidFill>
            <a:srgbClr val="660066"/>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u="sng" kern="1200" dirty="0" smtClean="0"/>
            <a:t>To consider something that is from God as ill-fated is extremely foolish</a:t>
          </a:r>
          <a:endParaRPr lang="en-GB" sz="1800" b="1" u="sng" kern="1200" dirty="0">
            <a:solidFill>
              <a:schemeClr val="tx1"/>
            </a:solidFill>
          </a:endParaRPr>
        </a:p>
      </dsp:txBody>
      <dsp:txXfrm rot="10800000">
        <a:off x="0" y="3263520"/>
        <a:ext cx="7239000" cy="713412"/>
      </dsp:txXfrm>
    </dsp:sp>
    <dsp:sp modelId="{71325C71-15FA-4F91-96E2-9805D9AFB6F9}">
      <dsp:nvSpPr>
        <dsp:cNvPr id="0" name=""/>
        <dsp:cNvSpPr/>
      </dsp:nvSpPr>
      <dsp:spPr>
        <a:xfrm rot="10800000">
          <a:off x="0" y="2176282"/>
          <a:ext cx="7239000" cy="1097945"/>
        </a:xfrm>
        <a:prstGeom prst="upArrowCallou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28575">
          <a:solidFill>
            <a:srgbClr val="660066"/>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dirty="0" smtClean="0"/>
            <a:t>He explained that if this tradition was to be considered correct then perhaps his inclination about Tuesday was because he was going to pass away on a Tuesday</a:t>
          </a:r>
          <a:endParaRPr lang="en-GB" sz="1800" kern="1200" dirty="0">
            <a:solidFill>
              <a:schemeClr val="tx1"/>
            </a:solidFill>
          </a:endParaRPr>
        </a:p>
      </dsp:txBody>
      <dsp:txXfrm rot="10800000">
        <a:off x="0" y="2176282"/>
        <a:ext cx="7239000" cy="713412"/>
      </dsp:txXfrm>
    </dsp:sp>
    <dsp:sp modelId="{052DA997-F865-4FEE-A963-A6A4DCF51B55}">
      <dsp:nvSpPr>
        <dsp:cNvPr id="0" name=""/>
        <dsp:cNvSpPr/>
      </dsp:nvSpPr>
      <dsp:spPr>
        <a:xfrm rot="10800000">
          <a:off x="0" y="1089045"/>
          <a:ext cx="7239000" cy="1097945"/>
        </a:xfrm>
        <a:prstGeom prst="upArrowCallou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28575">
          <a:solidFill>
            <a:srgbClr val="660066"/>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dirty="0" smtClean="0"/>
            <a:t>Hazrat </a:t>
          </a:r>
          <a:r>
            <a:rPr lang="en-GB" sz="1800" kern="1200" dirty="0" err="1" smtClean="0"/>
            <a:t>Musleh</a:t>
          </a:r>
          <a:r>
            <a:rPr lang="en-GB" sz="1800" kern="1200" dirty="0" smtClean="0"/>
            <a:t> Maud says perhaps the Promised Messiah had received a revelation regarding Tuesday or there was some other reason behind him not liking the day</a:t>
          </a:r>
          <a:endParaRPr lang="en-GB" sz="1800" kern="1200" dirty="0"/>
        </a:p>
      </dsp:txBody>
      <dsp:txXfrm rot="10800000">
        <a:off x="0" y="1089045"/>
        <a:ext cx="7239000" cy="713412"/>
      </dsp:txXfrm>
    </dsp:sp>
    <dsp:sp modelId="{999D5999-0995-433E-BD6F-CFC0A8812852}">
      <dsp:nvSpPr>
        <dsp:cNvPr id="0" name=""/>
        <dsp:cNvSpPr/>
      </dsp:nvSpPr>
      <dsp:spPr>
        <a:xfrm rot="10800000">
          <a:off x="0" y="1808"/>
          <a:ext cx="7239000" cy="1097945"/>
        </a:xfrm>
        <a:prstGeom prst="upArrowCallou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28575">
          <a:solidFill>
            <a:srgbClr val="660066"/>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dirty="0" smtClean="0"/>
            <a:t>Hazrat Amman Jan (may Allah be pleased with her) asked Hazrat </a:t>
          </a:r>
          <a:r>
            <a:rPr lang="en-GB" sz="1800" kern="1200" dirty="0" err="1" smtClean="0"/>
            <a:t>Musleh</a:t>
          </a:r>
          <a:r>
            <a:rPr lang="en-GB" sz="1800" kern="1200" dirty="0" smtClean="0"/>
            <a:t> Maud not to travel on a Wednesday based on a dream </a:t>
          </a:r>
          <a:endParaRPr lang="en-GB" sz="1800" kern="1200" dirty="0"/>
        </a:p>
      </dsp:txBody>
      <dsp:txXfrm rot="10800000">
        <a:off x="0" y="1808"/>
        <a:ext cx="7239000" cy="71341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2F8803-63A0-42C5-B2C7-7CE33B7718C6}">
      <dsp:nvSpPr>
        <dsp:cNvPr id="0" name=""/>
        <dsp:cNvSpPr/>
      </dsp:nvSpPr>
      <dsp:spPr>
        <a:xfrm>
          <a:off x="-6543757" y="-736229"/>
          <a:ext cx="7602402" cy="7462693"/>
        </a:xfrm>
        <a:prstGeom prst="blockArc">
          <a:avLst>
            <a:gd name="adj1" fmla="val 18900000"/>
            <a:gd name="adj2" fmla="val 2700000"/>
            <a:gd name="adj3" fmla="val 268"/>
          </a:avLst>
        </a:prstGeom>
        <a:noFill/>
        <a:ln w="25400" cap="flat" cmpd="sng" algn="ctr">
          <a:solidFill>
            <a:schemeClr val="dk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3195646-08DE-4F03-B687-11C2AE517F64}">
      <dsp:nvSpPr>
        <dsp:cNvPr id="0" name=""/>
        <dsp:cNvSpPr/>
      </dsp:nvSpPr>
      <dsp:spPr>
        <a:xfrm>
          <a:off x="479518" y="366610"/>
          <a:ext cx="6369320" cy="52832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0580" tIns="45720" rIns="45720" bIns="45720" numCol="1" spcCol="1270" anchor="ctr" anchorCtr="0">
          <a:noAutofit/>
        </a:bodyPr>
        <a:lstStyle/>
        <a:p>
          <a:pPr lvl="0" algn="ctr" defTabSz="800100">
            <a:lnSpc>
              <a:spcPct val="90000"/>
            </a:lnSpc>
            <a:spcBef>
              <a:spcPct val="0"/>
            </a:spcBef>
            <a:spcAft>
              <a:spcPct val="35000"/>
            </a:spcAft>
          </a:pPr>
          <a:r>
            <a:rPr lang="en-GB" sz="1800" kern="1200" dirty="0" smtClean="0"/>
            <a:t>Hafiz Muhammad Sahib was a passionate person who was rigid in his thoughts. </a:t>
          </a:r>
          <a:endParaRPr lang="en-GB" sz="1800" kern="1200" dirty="0"/>
        </a:p>
      </dsp:txBody>
      <dsp:txXfrm>
        <a:off x="479518" y="366610"/>
        <a:ext cx="6369320" cy="528322"/>
      </dsp:txXfrm>
    </dsp:sp>
    <dsp:sp modelId="{7F94B5A6-8FF4-4162-99CD-DD9E1C301DB3}">
      <dsp:nvSpPr>
        <dsp:cNvPr id="0" name=""/>
        <dsp:cNvSpPr/>
      </dsp:nvSpPr>
      <dsp:spPr>
        <a:xfrm>
          <a:off x="162308" y="280657"/>
          <a:ext cx="634420" cy="700228"/>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D3297D0-ABC6-44DE-9657-ACF8B6EF101B}">
      <dsp:nvSpPr>
        <dsp:cNvPr id="0" name=""/>
        <dsp:cNvSpPr/>
      </dsp:nvSpPr>
      <dsp:spPr>
        <a:xfrm>
          <a:off x="1083632" y="1123531"/>
          <a:ext cx="5850566" cy="601389"/>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0580" tIns="45720" rIns="45720" bIns="45720" numCol="1" spcCol="1270" anchor="ctr" anchorCtr="0">
          <a:noAutofit/>
        </a:bodyPr>
        <a:lstStyle/>
        <a:p>
          <a:pPr lvl="0" algn="ctr" defTabSz="800100">
            <a:lnSpc>
              <a:spcPct val="90000"/>
            </a:lnSpc>
            <a:spcBef>
              <a:spcPct val="0"/>
            </a:spcBef>
            <a:spcAft>
              <a:spcPct val="35000"/>
            </a:spcAft>
          </a:pPr>
          <a:r>
            <a:rPr lang="en-GB" sz="1800" kern="1200" dirty="0" smtClean="0"/>
            <a:t>Once, on returning to Peshawar after attending </a:t>
          </a:r>
          <a:r>
            <a:rPr lang="en-GB" sz="1800" kern="1200" dirty="0" err="1" smtClean="0"/>
            <a:t>Jalsa</a:t>
          </a:r>
          <a:r>
            <a:rPr lang="en-GB" sz="1800" kern="1200" dirty="0" smtClean="0"/>
            <a:t> at </a:t>
          </a:r>
          <a:r>
            <a:rPr lang="en-GB" sz="1800" kern="1200" dirty="0" err="1" smtClean="0"/>
            <a:t>Qadian</a:t>
          </a:r>
          <a:r>
            <a:rPr lang="en-GB" sz="1800" kern="1200" dirty="0" smtClean="0"/>
            <a:t> conservation on fear and awe of God was unfolded</a:t>
          </a:r>
          <a:endParaRPr lang="en-GB" sz="1800" b="1" u="sng" kern="1200" dirty="0"/>
        </a:p>
      </dsp:txBody>
      <dsp:txXfrm>
        <a:off x="1083632" y="1123531"/>
        <a:ext cx="5850566" cy="601389"/>
      </dsp:txXfrm>
    </dsp:sp>
    <dsp:sp modelId="{EBD88172-6580-4F22-9C7E-2BA7FE85D46B}">
      <dsp:nvSpPr>
        <dsp:cNvPr id="0" name=""/>
        <dsp:cNvSpPr/>
      </dsp:nvSpPr>
      <dsp:spPr>
        <a:xfrm>
          <a:off x="609601" y="1047331"/>
          <a:ext cx="634420" cy="700228"/>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5172E30-6E19-4FC7-8274-86521970DFAB}">
      <dsp:nvSpPr>
        <dsp:cNvPr id="0" name=""/>
        <dsp:cNvSpPr/>
      </dsp:nvSpPr>
      <dsp:spPr>
        <a:xfrm>
          <a:off x="1219207" y="1961734"/>
          <a:ext cx="5613353" cy="664309"/>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0580" tIns="45720" rIns="45720" bIns="45720" numCol="1" spcCol="1270" anchor="ctr" anchorCtr="0">
          <a:noAutofit/>
        </a:bodyPr>
        <a:lstStyle/>
        <a:p>
          <a:pPr lvl="0" algn="ctr" defTabSz="800100">
            <a:lnSpc>
              <a:spcPct val="90000"/>
            </a:lnSpc>
            <a:spcBef>
              <a:spcPct val="0"/>
            </a:spcBef>
            <a:spcAft>
              <a:spcPct val="35000"/>
            </a:spcAft>
          </a:pPr>
          <a:r>
            <a:rPr lang="en-GB" sz="1800" kern="1200" dirty="0" smtClean="0"/>
            <a:t>A person praised God and said he wondered if God accepted our </a:t>
          </a:r>
          <a:r>
            <a:rPr lang="en-GB" sz="1800" kern="1200" dirty="0" err="1" smtClean="0"/>
            <a:t>Salat</a:t>
          </a:r>
          <a:r>
            <a:rPr lang="en-GB" sz="1800" kern="1200" dirty="0" smtClean="0"/>
            <a:t>, our fasting </a:t>
          </a:r>
          <a:r>
            <a:rPr lang="en-GB" sz="1800" kern="1200" dirty="0" err="1" smtClean="0"/>
            <a:t>etc</a:t>
          </a:r>
          <a:endParaRPr lang="en-GB" sz="1800" b="1" u="sng" kern="1200" dirty="0"/>
        </a:p>
      </dsp:txBody>
      <dsp:txXfrm>
        <a:off x="1219207" y="1961734"/>
        <a:ext cx="5613353" cy="664309"/>
      </dsp:txXfrm>
    </dsp:sp>
    <dsp:sp modelId="{C1031296-0515-419D-8AEE-70AB10AC334F}">
      <dsp:nvSpPr>
        <dsp:cNvPr id="0" name=""/>
        <dsp:cNvSpPr/>
      </dsp:nvSpPr>
      <dsp:spPr>
        <a:xfrm>
          <a:off x="685801" y="1961735"/>
          <a:ext cx="788314" cy="788314"/>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28C0F53-D25A-42E5-9DF4-899336F10D33}">
      <dsp:nvSpPr>
        <dsp:cNvPr id="0" name=""/>
        <dsp:cNvSpPr/>
      </dsp:nvSpPr>
      <dsp:spPr>
        <a:xfrm>
          <a:off x="1302284" y="2952334"/>
          <a:ext cx="5613353" cy="630651"/>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0580" tIns="45720" rIns="45720" bIns="45720" numCol="1" spcCol="1270" anchor="ctr" anchorCtr="0">
          <a:noAutofit/>
        </a:bodyPr>
        <a:lstStyle/>
        <a:p>
          <a:pPr lvl="0" algn="l" defTabSz="800100">
            <a:lnSpc>
              <a:spcPct val="90000"/>
            </a:lnSpc>
            <a:spcBef>
              <a:spcPct val="0"/>
            </a:spcBef>
            <a:spcAft>
              <a:spcPct val="35000"/>
            </a:spcAft>
          </a:pPr>
          <a:r>
            <a:rPr lang="en-GB" sz="1800" kern="1200" dirty="0" smtClean="0"/>
            <a:t>Another person also praised God and said he wondered if he was even a </a:t>
          </a:r>
          <a:r>
            <a:rPr lang="en-GB" sz="1800" i="1" kern="1200" dirty="0" err="1" smtClean="0"/>
            <a:t>momim</a:t>
          </a:r>
          <a:r>
            <a:rPr lang="en-GB" sz="1800" kern="1200" dirty="0" smtClean="0"/>
            <a:t> (true believer)</a:t>
          </a:r>
          <a:endParaRPr lang="en-US" sz="1800" kern="1200" dirty="0"/>
        </a:p>
      </dsp:txBody>
      <dsp:txXfrm>
        <a:off x="1302284" y="2952334"/>
        <a:ext cx="5613353" cy="630651"/>
      </dsp:txXfrm>
    </dsp:sp>
    <dsp:sp modelId="{919792AD-B4B8-4416-AF8B-E58A6C3F1A97}">
      <dsp:nvSpPr>
        <dsp:cNvPr id="0" name=""/>
        <dsp:cNvSpPr/>
      </dsp:nvSpPr>
      <dsp:spPr>
        <a:xfrm>
          <a:off x="685801" y="2876132"/>
          <a:ext cx="788314" cy="788314"/>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777C928-B613-4050-AF13-BDE653340F27}">
      <dsp:nvSpPr>
        <dsp:cNvPr id="0" name=""/>
        <dsp:cNvSpPr/>
      </dsp:nvSpPr>
      <dsp:spPr>
        <a:xfrm>
          <a:off x="1081760" y="3754848"/>
          <a:ext cx="5850566" cy="1045753"/>
        </a:xfrm>
        <a:prstGeom prst="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500580" tIns="45720" rIns="45720" bIns="45720" numCol="1" spcCol="1270" anchor="ctr" anchorCtr="0">
          <a:noAutofit/>
        </a:bodyPr>
        <a:lstStyle/>
        <a:p>
          <a:pPr lvl="0" algn="ctr" defTabSz="800100">
            <a:lnSpc>
              <a:spcPct val="90000"/>
            </a:lnSpc>
            <a:spcBef>
              <a:spcPct val="0"/>
            </a:spcBef>
            <a:spcAft>
              <a:spcPct val="35000"/>
            </a:spcAft>
          </a:pPr>
          <a:r>
            <a:rPr lang="en-GB" sz="1800" kern="1200" dirty="0" smtClean="0"/>
            <a:t>Hearing this Hafiz Sahib asked, </a:t>
          </a:r>
          <a:r>
            <a:rPr lang="en-GB" sz="1800" i="1" kern="1200" dirty="0" smtClean="0"/>
            <a:t>do you consider yourself a </a:t>
          </a:r>
          <a:r>
            <a:rPr lang="en-GB" sz="1800" i="1" kern="1200" dirty="0" err="1" smtClean="0"/>
            <a:t>momim</a:t>
          </a:r>
          <a:r>
            <a:rPr lang="en-GB" sz="1800" i="1" kern="1200" dirty="0" smtClean="0"/>
            <a:t> or not? </a:t>
          </a:r>
          <a:r>
            <a:rPr lang="en-GB" sz="1800" kern="1200" dirty="0" smtClean="0"/>
            <a:t>The man replied </a:t>
          </a:r>
          <a:r>
            <a:rPr lang="en-GB" sz="1800" i="1" kern="1200" dirty="0" smtClean="0"/>
            <a:t>he could not be certain.</a:t>
          </a:r>
          <a:r>
            <a:rPr lang="en-GB" sz="1800" kern="1200" dirty="0" smtClean="0"/>
            <a:t> Hafiz Sahib replied, </a:t>
          </a:r>
          <a:r>
            <a:rPr lang="en-GB" sz="1800" i="1" kern="1200" dirty="0" smtClean="0"/>
            <a:t>fine I am not going to offer </a:t>
          </a:r>
          <a:r>
            <a:rPr lang="en-GB" sz="1800" i="1" kern="1200" dirty="0" err="1" smtClean="0"/>
            <a:t>Salat</a:t>
          </a:r>
          <a:r>
            <a:rPr lang="en-GB" sz="1800" i="1" kern="1200" dirty="0" smtClean="0"/>
            <a:t> behind you</a:t>
          </a:r>
          <a:endParaRPr lang="en-GB" sz="1800" i="1" u="sng" kern="1200" dirty="0">
            <a:solidFill>
              <a:schemeClr val="bg1"/>
            </a:solidFill>
          </a:endParaRPr>
        </a:p>
      </dsp:txBody>
      <dsp:txXfrm>
        <a:off x="1081760" y="3754848"/>
        <a:ext cx="5850566" cy="1045753"/>
      </dsp:txXfrm>
    </dsp:sp>
    <dsp:sp modelId="{EAE9B7A8-365D-4DFA-BD7A-6A8EB2B9F508}">
      <dsp:nvSpPr>
        <dsp:cNvPr id="0" name=""/>
        <dsp:cNvSpPr/>
      </dsp:nvSpPr>
      <dsp:spPr>
        <a:xfrm>
          <a:off x="533403" y="3790528"/>
          <a:ext cx="788314" cy="788314"/>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BED3D8F-D332-4074-B76C-9DBBB872557A}">
      <dsp:nvSpPr>
        <dsp:cNvPr id="0" name=""/>
        <dsp:cNvSpPr/>
      </dsp:nvSpPr>
      <dsp:spPr>
        <a:xfrm>
          <a:off x="479518" y="4933533"/>
          <a:ext cx="6369320" cy="851859"/>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0580" tIns="45720" rIns="45720" bIns="45720" numCol="1" spcCol="1270" anchor="ctr" anchorCtr="0">
          <a:noAutofit/>
        </a:bodyPr>
        <a:lstStyle/>
        <a:p>
          <a:pPr lvl="0" algn="l" defTabSz="800100">
            <a:lnSpc>
              <a:spcPct val="90000"/>
            </a:lnSpc>
            <a:spcBef>
              <a:spcPct val="0"/>
            </a:spcBef>
            <a:spcAft>
              <a:spcPct val="35000"/>
            </a:spcAft>
          </a:pPr>
          <a:r>
            <a:rPr lang="en-GB" sz="1800" kern="1200" dirty="0" smtClean="0"/>
            <a:t>On return to Peshawar he refused to offer </a:t>
          </a:r>
          <a:r>
            <a:rPr lang="en-GB" sz="1800" kern="1200" dirty="0" err="1" smtClean="0"/>
            <a:t>Salat</a:t>
          </a:r>
          <a:r>
            <a:rPr lang="en-GB" sz="1800" kern="1200" dirty="0" smtClean="0"/>
            <a:t> in congregation saying he could not do so because others were not sure about being </a:t>
          </a:r>
          <a:r>
            <a:rPr lang="en-GB" sz="1800" i="1" kern="1200" dirty="0" err="1" smtClean="0"/>
            <a:t>momim</a:t>
          </a:r>
          <a:endParaRPr lang="en-US" sz="1800" i="1" u="sng" kern="1200" dirty="0"/>
        </a:p>
      </dsp:txBody>
      <dsp:txXfrm>
        <a:off x="479518" y="4933533"/>
        <a:ext cx="6369320" cy="851859"/>
      </dsp:txXfrm>
    </dsp:sp>
    <dsp:sp modelId="{3FA4B1A1-C36D-441D-BD83-E2E469A789C9}">
      <dsp:nvSpPr>
        <dsp:cNvPr id="0" name=""/>
        <dsp:cNvSpPr/>
      </dsp:nvSpPr>
      <dsp:spPr>
        <a:xfrm>
          <a:off x="0" y="5069599"/>
          <a:ext cx="788314" cy="788314"/>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4ADAF1-B6F5-4B12-A28C-1F77E80BC0B0}">
      <dsp:nvSpPr>
        <dsp:cNvPr id="0" name=""/>
        <dsp:cNvSpPr/>
      </dsp:nvSpPr>
      <dsp:spPr>
        <a:xfrm>
          <a:off x="0" y="1166926"/>
          <a:ext cx="4800600" cy="9324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12724168-3948-4B74-BE57-7FF31DCD1AFB}">
      <dsp:nvSpPr>
        <dsp:cNvPr id="0" name=""/>
        <dsp:cNvSpPr/>
      </dsp:nvSpPr>
      <dsp:spPr>
        <a:xfrm>
          <a:off x="229720" y="0"/>
          <a:ext cx="4570879" cy="1689018"/>
        </a:xfrm>
        <a:prstGeom prst="roundRect">
          <a:avLst/>
        </a:prstGeom>
        <a:solidFill>
          <a:schemeClr val="lt1"/>
        </a:solidFill>
        <a:ln w="25400" cap="flat" cmpd="sng" algn="ctr">
          <a:solidFill>
            <a:srgbClr val="660066"/>
          </a:solidFill>
          <a:prstDash val="solid"/>
        </a:ln>
        <a:effectLst/>
        <a:scene3d>
          <a:camera prst="orthographicFront"/>
          <a:lightRig rig="threePt" dir="t">
            <a:rot lat="0" lon="0" rev="7500000"/>
          </a:lightRig>
        </a:scene3d>
        <a:sp3d/>
      </dsp:spPr>
      <dsp:style>
        <a:lnRef idx="2">
          <a:schemeClr val="dk1"/>
        </a:lnRef>
        <a:fillRef idx="1">
          <a:schemeClr val="lt1"/>
        </a:fillRef>
        <a:effectRef idx="0">
          <a:schemeClr val="dk1"/>
        </a:effectRef>
        <a:fontRef idx="minor">
          <a:schemeClr val="dk1"/>
        </a:fontRef>
      </dsp:style>
      <dsp:txBody>
        <a:bodyPr spcFirstLastPara="0" vert="horz" wrap="square" lIns="127016" tIns="0" rIns="127016" bIns="0" numCol="1" spcCol="1270" anchor="ctr" anchorCtr="0">
          <a:noAutofit/>
        </a:bodyPr>
        <a:lstStyle/>
        <a:p>
          <a:pPr lvl="0" algn="ctr" defTabSz="800100">
            <a:lnSpc>
              <a:spcPct val="90000"/>
            </a:lnSpc>
            <a:spcBef>
              <a:spcPct val="0"/>
            </a:spcBef>
            <a:spcAft>
              <a:spcPct val="35000"/>
            </a:spcAft>
          </a:pPr>
          <a:r>
            <a:rPr lang="en-GB" sz="1800" kern="1200" dirty="0" smtClean="0"/>
            <a:t>He said Hafiz Sahib </a:t>
          </a:r>
          <a:r>
            <a:rPr lang="en-GB" sz="1800" u="sng" kern="1200" dirty="0" smtClean="0"/>
            <a:t>is right but it was his mistake to stop offering </a:t>
          </a:r>
          <a:r>
            <a:rPr lang="en-GB" sz="1800" u="sng" kern="1200" dirty="0" err="1" smtClean="0"/>
            <a:t>Salat</a:t>
          </a:r>
          <a:r>
            <a:rPr lang="en-GB" sz="1800" u="sng" kern="1200" dirty="0" smtClean="0"/>
            <a:t> with the others. People had not committed any </a:t>
          </a:r>
          <a:r>
            <a:rPr lang="en-GB" sz="1800" u="sng" kern="1200" dirty="0" err="1" smtClean="0"/>
            <a:t>kufr</a:t>
          </a:r>
          <a:r>
            <a:rPr lang="en-GB" sz="1800" u="sng" kern="1200" dirty="0" smtClean="0"/>
            <a:t> (act of disbelief). </a:t>
          </a:r>
          <a:endParaRPr lang="en-GB" sz="1800" b="1" u="sng" kern="1200" dirty="0"/>
        </a:p>
      </dsp:txBody>
      <dsp:txXfrm>
        <a:off x="312171" y="82451"/>
        <a:ext cx="4405977" cy="1524116"/>
      </dsp:txXfrm>
    </dsp:sp>
    <dsp:sp modelId="{E98981BF-B469-47DB-9B30-DA4429DE39AE}">
      <dsp:nvSpPr>
        <dsp:cNvPr id="0" name=""/>
        <dsp:cNvSpPr/>
      </dsp:nvSpPr>
      <dsp:spPr>
        <a:xfrm>
          <a:off x="0" y="3593627"/>
          <a:ext cx="4800600" cy="9324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8CF9DAA1-D5D2-4E14-B6C5-FC21D964B866}">
      <dsp:nvSpPr>
        <dsp:cNvPr id="0" name=""/>
        <dsp:cNvSpPr/>
      </dsp:nvSpPr>
      <dsp:spPr>
        <a:xfrm>
          <a:off x="228544" y="2299126"/>
          <a:ext cx="4570879" cy="1862564"/>
        </a:xfrm>
        <a:prstGeom prst="roundRect">
          <a:avLst/>
        </a:prstGeom>
        <a:solidFill>
          <a:schemeClr val="lt1"/>
        </a:solidFill>
        <a:ln w="25400" cap="flat" cmpd="sng" algn="ctr">
          <a:solidFill>
            <a:srgbClr val="660066"/>
          </a:solidFill>
          <a:prstDash val="solid"/>
        </a:ln>
        <a:effectLst/>
        <a:scene3d>
          <a:camera prst="orthographicFront"/>
          <a:lightRig rig="threePt" dir="t">
            <a:rot lat="0" lon="0" rev="7500000"/>
          </a:lightRig>
        </a:scene3d>
        <a:sp3d/>
      </dsp:spPr>
      <dsp:style>
        <a:lnRef idx="2">
          <a:schemeClr val="dk1"/>
        </a:lnRef>
        <a:fillRef idx="1">
          <a:schemeClr val="lt1"/>
        </a:fillRef>
        <a:effectRef idx="0">
          <a:schemeClr val="dk1"/>
        </a:effectRef>
        <a:fontRef idx="minor">
          <a:schemeClr val="dk1"/>
        </a:fontRef>
      </dsp:style>
      <dsp:txBody>
        <a:bodyPr spcFirstLastPara="0" vert="horz" wrap="square" lIns="127016" tIns="0" rIns="127016" bIns="0" numCol="1" spcCol="1270" anchor="ctr" anchorCtr="0">
          <a:noAutofit/>
        </a:bodyPr>
        <a:lstStyle/>
        <a:p>
          <a:pPr lvl="0" algn="ctr" defTabSz="800100">
            <a:lnSpc>
              <a:spcPct val="90000"/>
            </a:lnSpc>
            <a:spcBef>
              <a:spcPct val="0"/>
            </a:spcBef>
            <a:spcAft>
              <a:spcPct val="35000"/>
            </a:spcAft>
          </a:pPr>
          <a:r>
            <a:rPr lang="en-GB" sz="1800" kern="1200" dirty="0" smtClean="0"/>
            <a:t>However, </a:t>
          </a:r>
          <a:r>
            <a:rPr lang="en-GB" sz="1800" u="sng" kern="1200" dirty="0" smtClean="0"/>
            <a:t>people of our </a:t>
          </a:r>
          <a:r>
            <a:rPr lang="en-GB" sz="1800" u="sng" kern="1200" dirty="0" err="1" smtClean="0"/>
            <a:t>Jama’at</a:t>
          </a:r>
          <a:r>
            <a:rPr lang="en-GB" sz="1800" u="sng" kern="1200" dirty="0" smtClean="0"/>
            <a:t> should have thought positively about themselves and continued to improve. But it is not right to deny being a </a:t>
          </a:r>
          <a:r>
            <a:rPr lang="en-GB" sz="1800" i="1" u="sng" kern="1200" dirty="0" err="1" smtClean="0"/>
            <a:t>momim</a:t>
          </a:r>
          <a:r>
            <a:rPr lang="en-GB" sz="1800" u="sng" kern="1200" dirty="0" smtClean="0"/>
            <a:t>.   </a:t>
          </a:r>
          <a:endParaRPr lang="en-GB" sz="1800" b="1" u="sng" kern="1200" dirty="0"/>
        </a:p>
      </dsp:txBody>
      <dsp:txXfrm>
        <a:off x="319467" y="2390049"/>
        <a:ext cx="4389033" cy="168071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B01D86-0A81-4223-B5A0-0E6638C464C9}">
      <dsp:nvSpPr>
        <dsp:cNvPr id="0" name=""/>
        <dsp:cNvSpPr/>
      </dsp:nvSpPr>
      <dsp:spPr>
        <a:xfrm>
          <a:off x="303610" y="1922"/>
          <a:ext cx="4326488" cy="1465341"/>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GB" sz="1800" kern="1200" dirty="0" smtClean="0"/>
            <a:t>It was in the news recently that a group of Muslim girls were cycling and when they felt hot they took their clothes off.</a:t>
          </a:r>
          <a:endParaRPr kumimoji="0" lang="en-GB" sz="1800" b="0" i="0" u="sng" strike="noStrike" kern="1200" cap="none" normalizeH="0" baseline="0" dirty="0" smtClean="0">
            <a:ln/>
            <a:effectLst/>
            <a:latin typeface="Arial" pitchFamily="34" charset="0"/>
            <a:cs typeface="Arial" pitchFamily="34" charset="0"/>
          </a:endParaRPr>
        </a:p>
      </dsp:txBody>
      <dsp:txXfrm>
        <a:off x="375142" y="73454"/>
        <a:ext cx="4183424" cy="1322277"/>
      </dsp:txXfrm>
    </dsp:sp>
    <dsp:sp modelId="{E571616C-9285-4484-9316-01DEDF9A6905}">
      <dsp:nvSpPr>
        <dsp:cNvPr id="0" name=""/>
        <dsp:cNvSpPr/>
      </dsp:nvSpPr>
      <dsp:spPr>
        <a:xfrm>
          <a:off x="303610" y="1647644"/>
          <a:ext cx="4326488" cy="1816217"/>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GB" sz="1800" kern="1200" dirty="0" smtClean="0"/>
            <a:t>A time has come when it is not considered erroneous for Muslims to expose some parts of their body on the basis of inherent morality.</a:t>
          </a:r>
          <a:endParaRPr kumimoji="0" lang="en-GB" sz="1800" b="1" i="0" u="none" strike="noStrike" kern="1200" cap="none" normalizeH="0" baseline="0" dirty="0" smtClean="0">
            <a:ln/>
            <a:effectLst/>
            <a:latin typeface="Arial" pitchFamily="34" charset="0"/>
            <a:cs typeface="Arial" pitchFamily="34" charset="0"/>
          </a:endParaRPr>
        </a:p>
      </dsp:txBody>
      <dsp:txXfrm>
        <a:off x="392270" y="1736304"/>
        <a:ext cx="4149168" cy="1638897"/>
      </dsp:txXfrm>
    </dsp:sp>
    <dsp:sp modelId="{791D3F4D-0290-487F-A85A-5610287A91F9}">
      <dsp:nvSpPr>
        <dsp:cNvPr id="0" name=""/>
        <dsp:cNvSpPr/>
      </dsp:nvSpPr>
      <dsp:spPr>
        <a:xfrm>
          <a:off x="303610" y="3644243"/>
          <a:ext cx="4326488" cy="1754707"/>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GB" sz="1800" kern="1200" dirty="0" smtClean="0"/>
            <a:t>There was a time when a large section of society considered it inherently morally wrong, in particular Muslims. </a:t>
          </a:r>
          <a:endParaRPr kumimoji="0" lang="en-GB" sz="1800" b="1" i="0" u="sng" strike="noStrike" kern="1200" cap="none" normalizeH="0" baseline="0" dirty="0" smtClean="0">
            <a:ln/>
            <a:effectLst/>
            <a:latin typeface="Arial" pitchFamily="34" charset="0"/>
            <a:cs typeface="Arial" pitchFamily="34" charset="0"/>
          </a:endParaRPr>
        </a:p>
      </dsp:txBody>
      <dsp:txXfrm>
        <a:off x="389268" y="3729901"/>
        <a:ext cx="4155172" cy="158339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B9E989-C353-4472-A267-7EE29C5F6C50}">
      <dsp:nvSpPr>
        <dsp:cNvPr id="0" name=""/>
        <dsp:cNvSpPr/>
      </dsp:nvSpPr>
      <dsp:spPr>
        <a:xfrm>
          <a:off x="-29536" y="249356"/>
          <a:ext cx="7679072" cy="838917"/>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These days even men keep strange appearances which are not dignified</a:t>
          </a:r>
          <a:endParaRPr lang="en-GB" sz="1800" b="1" u="sng" kern="1200" dirty="0"/>
        </a:p>
      </dsp:txBody>
      <dsp:txXfrm>
        <a:off x="-4965" y="273927"/>
        <a:ext cx="7629930" cy="789775"/>
      </dsp:txXfrm>
    </dsp:sp>
    <dsp:sp modelId="{ECAF2373-6EB0-43E0-879B-F93FC25E44B2}">
      <dsp:nvSpPr>
        <dsp:cNvPr id="0" name=""/>
        <dsp:cNvSpPr/>
      </dsp:nvSpPr>
      <dsp:spPr>
        <a:xfrm rot="5400000">
          <a:off x="3698589" y="1075496"/>
          <a:ext cx="222821" cy="322649"/>
        </a:xfrm>
        <a:prstGeom prst="rightArrow">
          <a:avLst>
            <a:gd name="adj1" fmla="val 60000"/>
            <a:gd name="adj2" fmla="val 50000"/>
          </a:avLst>
        </a:prstGeom>
        <a:gradFill rotWithShape="0">
          <a:gsLst>
            <a:gs pos="0">
              <a:schemeClr val="dk1">
                <a:tint val="60000"/>
                <a:hueOff val="0"/>
                <a:satOff val="0"/>
                <a:lumOff val="0"/>
                <a:alphaOff val="0"/>
                <a:shade val="51000"/>
                <a:satMod val="130000"/>
              </a:schemeClr>
            </a:gs>
            <a:gs pos="80000">
              <a:schemeClr val="dk1">
                <a:tint val="60000"/>
                <a:hueOff val="0"/>
                <a:satOff val="0"/>
                <a:lumOff val="0"/>
                <a:alphaOff val="0"/>
                <a:shade val="93000"/>
                <a:satMod val="130000"/>
              </a:schemeClr>
            </a:gs>
            <a:gs pos="100000">
              <a:schemeClr val="dk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b="0" u="none" kern="1200"/>
        </a:p>
      </dsp:txBody>
      <dsp:txXfrm rot="-5400000">
        <a:off x="3713205" y="1125410"/>
        <a:ext cx="193589" cy="155975"/>
      </dsp:txXfrm>
    </dsp:sp>
    <dsp:sp modelId="{4088249D-9AEE-4268-8B22-72C448014BD9}">
      <dsp:nvSpPr>
        <dsp:cNvPr id="0" name=""/>
        <dsp:cNvSpPr/>
      </dsp:nvSpPr>
      <dsp:spPr>
        <a:xfrm>
          <a:off x="0" y="1385369"/>
          <a:ext cx="7620000" cy="716998"/>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Today’s painters could perhaps not say what the painter of seventy years ago did and could not give an honest opinion</a:t>
          </a:r>
          <a:endParaRPr lang="en-GB" sz="1800" b="0" u="none" kern="1200" dirty="0"/>
        </a:p>
      </dsp:txBody>
      <dsp:txXfrm>
        <a:off x="21000" y="1406369"/>
        <a:ext cx="7578000" cy="674998"/>
      </dsp:txXfrm>
    </dsp:sp>
    <dsp:sp modelId="{BEEDDB41-BAB4-402D-8114-E54807134A58}">
      <dsp:nvSpPr>
        <dsp:cNvPr id="0" name=""/>
        <dsp:cNvSpPr/>
      </dsp:nvSpPr>
      <dsp:spPr>
        <a:xfrm rot="5400048">
          <a:off x="3721544" y="2058975"/>
          <a:ext cx="176897" cy="322649"/>
        </a:xfrm>
        <a:prstGeom prst="rightArrow">
          <a:avLst>
            <a:gd name="adj1" fmla="val 60000"/>
            <a:gd name="adj2" fmla="val 50000"/>
          </a:avLst>
        </a:prstGeom>
        <a:gradFill rotWithShape="0">
          <a:gsLst>
            <a:gs pos="0">
              <a:schemeClr val="dk1">
                <a:tint val="60000"/>
                <a:hueOff val="0"/>
                <a:satOff val="0"/>
                <a:lumOff val="0"/>
                <a:alphaOff val="0"/>
                <a:shade val="51000"/>
                <a:satMod val="130000"/>
              </a:schemeClr>
            </a:gs>
            <a:gs pos="80000">
              <a:schemeClr val="dk1">
                <a:tint val="60000"/>
                <a:hueOff val="0"/>
                <a:satOff val="0"/>
                <a:lumOff val="0"/>
                <a:alphaOff val="0"/>
                <a:shade val="93000"/>
                <a:satMod val="130000"/>
              </a:schemeClr>
            </a:gs>
            <a:gs pos="100000">
              <a:schemeClr val="dk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GB" sz="900" kern="1200"/>
        </a:p>
      </dsp:txBody>
      <dsp:txXfrm rot="-5400000">
        <a:off x="3713199" y="2131851"/>
        <a:ext cx="193589" cy="123828"/>
      </dsp:txXfrm>
    </dsp:sp>
    <dsp:sp modelId="{FA17349B-DF98-4EEA-A693-CC6978F17AEE}">
      <dsp:nvSpPr>
        <dsp:cNvPr id="0" name=""/>
        <dsp:cNvSpPr/>
      </dsp:nvSpPr>
      <dsp:spPr>
        <a:xfrm>
          <a:off x="0" y="2338232"/>
          <a:ext cx="7619973" cy="716998"/>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In fact no one would dare do so and this is why morality is diminishing. </a:t>
          </a:r>
          <a:endParaRPr lang="en-GB" sz="1800" b="0" u="none" kern="1200" dirty="0"/>
        </a:p>
      </dsp:txBody>
      <dsp:txXfrm>
        <a:off x="21000" y="2359232"/>
        <a:ext cx="7577973" cy="674998"/>
      </dsp:txXfrm>
    </dsp:sp>
    <dsp:sp modelId="{8899F6F7-26FD-4DC9-97E0-32E15E7225D1}">
      <dsp:nvSpPr>
        <dsp:cNvPr id="0" name=""/>
        <dsp:cNvSpPr/>
      </dsp:nvSpPr>
      <dsp:spPr>
        <a:xfrm rot="5264936">
          <a:off x="3730897" y="3094923"/>
          <a:ext cx="176897" cy="322649"/>
        </a:xfrm>
        <a:prstGeom prst="rightArrow">
          <a:avLst>
            <a:gd name="adj1" fmla="val 60000"/>
            <a:gd name="adj2" fmla="val 50000"/>
          </a:avLst>
        </a:prstGeom>
        <a:gradFill rotWithShape="0">
          <a:gsLst>
            <a:gs pos="0">
              <a:schemeClr val="dk1">
                <a:tint val="60000"/>
                <a:hueOff val="0"/>
                <a:satOff val="0"/>
                <a:lumOff val="0"/>
                <a:alphaOff val="0"/>
                <a:shade val="51000"/>
                <a:satMod val="130000"/>
              </a:schemeClr>
            </a:gs>
            <a:gs pos="80000">
              <a:schemeClr val="dk1">
                <a:tint val="60000"/>
                <a:hueOff val="0"/>
                <a:satOff val="0"/>
                <a:lumOff val="0"/>
                <a:alphaOff val="0"/>
                <a:shade val="93000"/>
                <a:satMod val="130000"/>
              </a:schemeClr>
            </a:gs>
            <a:gs pos="100000">
              <a:schemeClr val="dk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dirty="0"/>
        </a:p>
      </dsp:txBody>
      <dsp:txXfrm rot="-5400000">
        <a:off x="3721509" y="3167819"/>
        <a:ext cx="193589" cy="123828"/>
      </dsp:txXfrm>
    </dsp:sp>
    <dsp:sp modelId="{C523EB17-3323-46B5-AEC1-49F290FE6567}">
      <dsp:nvSpPr>
        <dsp:cNvPr id="0" name=""/>
        <dsp:cNvSpPr/>
      </dsp:nvSpPr>
      <dsp:spPr>
        <a:xfrm>
          <a:off x="0" y="3291094"/>
          <a:ext cx="7619973" cy="716998"/>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Nakedness is identified as beauty</a:t>
          </a:r>
          <a:endParaRPr lang="en-GB" sz="1800" b="0" u="none" kern="1200" dirty="0"/>
        </a:p>
      </dsp:txBody>
      <dsp:txXfrm>
        <a:off x="21000" y="3312094"/>
        <a:ext cx="7577973" cy="67499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BB8403-CDFE-4A40-B5F2-0FC3A9E3E60D}">
      <dsp:nvSpPr>
        <dsp:cNvPr id="0" name=""/>
        <dsp:cNvSpPr/>
      </dsp:nvSpPr>
      <dsp:spPr>
        <a:xfrm>
          <a:off x="0" y="0"/>
          <a:ext cx="4343400" cy="1386516"/>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Hazrat Khalifatul Masih I (may Allah be pleased with him) maintained that it was not easy to recognise beauty and only a physician was capable of it. </a:t>
          </a:r>
          <a:endParaRPr lang="en-GB" sz="1800" b="0" u="sng" kern="1200" dirty="0">
            <a:solidFill>
              <a:schemeClr val="tx1"/>
            </a:solidFill>
          </a:endParaRPr>
        </a:p>
      </dsp:txBody>
      <dsp:txXfrm>
        <a:off x="40610" y="40610"/>
        <a:ext cx="4262180" cy="1305296"/>
      </dsp:txXfrm>
    </dsp:sp>
    <dsp:sp modelId="{F9E39F97-65B9-45F3-B7D1-AC8D648B701B}">
      <dsp:nvSpPr>
        <dsp:cNvPr id="0" name=""/>
        <dsp:cNvSpPr/>
      </dsp:nvSpPr>
      <dsp:spPr>
        <a:xfrm rot="5400000">
          <a:off x="1920117" y="1409993"/>
          <a:ext cx="503165" cy="623932"/>
        </a:xfrm>
        <a:prstGeom prst="rightArrow">
          <a:avLst>
            <a:gd name="adj1" fmla="val 60000"/>
            <a:gd name="adj2" fmla="val 50000"/>
          </a:avLst>
        </a:prstGeom>
        <a:solidFill>
          <a:schemeClr val="dk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GB" sz="2600" b="0" u="none" kern="1200"/>
        </a:p>
      </dsp:txBody>
      <dsp:txXfrm rot="-5400000">
        <a:off x="1984520" y="1470377"/>
        <a:ext cx="374360" cy="352216"/>
      </dsp:txXfrm>
    </dsp:sp>
    <dsp:sp modelId="{048B4066-202E-418F-AAF4-DC79478535AA}">
      <dsp:nvSpPr>
        <dsp:cNvPr id="0" name=""/>
        <dsp:cNvSpPr/>
      </dsp:nvSpPr>
      <dsp:spPr>
        <a:xfrm>
          <a:off x="0" y="2057403"/>
          <a:ext cx="4343400" cy="1386516"/>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Maulawi Abdul Karim Sahib said that every person could recognise human beauty</a:t>
          </a:r>
          <a:endParaRPr lang="en-GB" sz="1800" b="0" u="none" kern="1200" dirty="0">
            <a:solidFill>
              <a:schemeClr val="tx1"/>
            </a:solidFill>
          </a:endParaRPr>
        </a:p>
      </dsp:txBody>
      <dsp:txXfrm>
        <a:off x="40610" y="2098013"/>
        <a:ext cx="4262180" cy="1305296"/>
      </dsp:txXfrm>
    </dsp:sp>
    <dsp:sp modelId="{D0DEA561-B032-41D1-A709-5B8C6DE3A536}">
      <dsp:nvSpPr>
        <dsp:cNvPr id="0" name=""/>
        <dsp:cNvSpPr/>
      </dsp:nvSpPr>
      <dsp:spPr>
        <a:xfrm rot="5400000">
          <a:off x="1902322" y="3491124"/>
          <a:ext cx="538755" cy="623932"/>
        </a:xfrm>
        <a:prstGeom prst="rightArrow">
          <a:avLst>
            <a:gd name="adj1" fmla="val 60000"/>
            <a:gd name="adj2" fmla="val 50000"/>
          </a:avLst>
        </a:prstGeom>
        <a:solidFill>
          <a:schemeClr val="dk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GB" sz="2800" b="0" u="none" kern="1200"/>
        </a:p>
      </dsp:txBody>
      <dsp:txXfrm rot="-5400000">
        <a:off x="1984519" y="3533713"/>
        <a:ext cx="374360" cy="377129"/>
      </dsp:txXfrm>
    </dsp:sp>
    <dsp:sp modelId="{69B8FDF6-CF0E-4DBA-8B02-B227C52D078C}">
      <dsp:nvSpPr>
        <dsp:cNvPr id="0" name=""/>
        <dsp:cNvSpPr/>
      </dsp:nvSpPr>
      <dsp:spPr>
        <a:xfrm>
          <a:off x="0" y="4162260"/>
          <a:ext cx="4343400" cy="1386516"/>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Hazrat Khalifatul Masih I (may Allah be pleased with him) asked if Maulawi Sahib saw anyone who he deemed to be handsome among the men who were around and he pointed to a young man</a:t>
          </a:r>
          <a:endParaRPr lang="en-GB" sz="1800" b="0" u="none" kern="1200" dirty="0">
            <a:solidFill>
              <a:schemeClr val="tx1"/>
            </a:solidFill>
          </a:endParaRPr>
        </a:p>
      </dsp:txBody>
      <dsp:txXfrm>
        <a:off x="40610" y="4202870"/>
        <a:ext cx="4262180" cy="130529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BB8403-CDFE-4A40-B5F2-0FC3A9E3E60D}">
      <dsp:nvSpPr>
        <dsp:cNvPr id="0" name=""/>
        <dsp:cNvSpPr/>
      </dsp:nvSpPr>
      <dsp:spPr>
        <a:xfrm>
          <a:off x="253832" y="0"/>
          <a:ext cx="3929412" cy="1387872"/>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He said that people have made a big deal of the fact that if you stop eating </a:t>
          </a:r>
          <a:r>
            <a:rPr lang="en-GB" sz="1800" i="1" kern="1200" dirty="0" err="1" smtClean="0"/>
            <a:t>sehri</a:t>
          </a:r>
          <a:r>
            <a:rPr lang="en-GB" sz="1800" i="1" kern="1200" dirty="0" smtClean="0"/>
            <a:t> </a:t>
          </a:r>
          <a:r>
            <a:rPr lang="en-GB" sz="1800" kern="1200" dirty="0" smtClean="0"/>
            <a:t>a little later than the set time your fast is not right and proper. </a:t>
          </a:r>
          <a:endParaRPr lang="en-GB" sz="1800" b="0" u="sng" kern="1200" dirty="0">
            <a:solidFill>
              <a:schemeClr val="tx1"/>
            </a:solidFill>
          </a:endParaRPr>
        </a:p>
      </dsp:txBody>
      <dsp:txXfrm>
        <a:off x="294481" y="40649"/>
        <a:ext cx="3848114" cy="1306574"/>
      </dsp:txXfrm>
    </dsp:sp>
    <dsp:sp modelId="{F9E39F97-65B9-45F3-B7D1-AC8D648B701B}">
      <dsp:nvSpPr>
        <dsp:cNvPr id="0" name=""/>
        <dsp:cNvSpPr/>
      </dsp:nvSpPr>
      <dsp:spPr>
        <a:xfrm rot="5599390">
          <a:off x="1933119" y="1378476"/>
          <a:ext cx="455078" cy="624542"/>
        </a:xfrm>
        <a:prstGeom prst="rightArrow">
          <a:avLst>
            <a:gd name="adj1" fmla="val 60000"/>
            <a:gd name="adj2" fmla="val 50000"/>
          </a:avLst>
        </a:prstGeom>
        <a:solidFill>
          <a:schemeClr val="dk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GB" sz="2400" b="0" u="none" kern="1200"/>
        </a:p>
      </dsp:txBody>
      <dsp:txXfrm rot="-5400000">
        <a:off x="1977252" y="1463322"/>
        <a:ext cx="374726" cy="318555"/>
      </dsp:txXfrm>
    </dsp:sp>
    <dsp:sp modelId="{048B4066-202E-418F-AAF4-DC79478535AA}">
      <dsp:nvSpPr>
        <dsp:cNvPr id="0" name=""/>
        <dsp:cNvSpPr/>
      </dsp:nvSpPr>
      <dsp:spPr>
        <a:xfrm>
          <a:off x="138071" y="1993622"/>
          <a:ext cx="3929412" cy="1387872"/>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He maintained that for a person who is not going to eat for twelve hours,</a:t>
          </a:r>
          <a:r>
            <a:rPr lang="en-GB" sz="1800" i="1" kern="1200" dirty="0" smtClean="0"/>
            <a:t> </a:t>
          </a:r>
          <a:r>
            <a:rPr lang="en-GB" sz="1800" kern="1200" dirty="0" smtClean="0"/>
            <a:t>five minutes are meaningless and extensively argued this</a:t>
          </a:r>
          <a:r>
            <a:rPr lang="en-GB" sz="1800" kern="1200" dirty="0" smtClean="0"/>
            <a:t>.</a:t>
          </a:r>
          <a:endParaRPr lang="en-GB" sz="1800" b="0" u="none" kern="1200" dirty="0">
            <a:solidFill>
              <a:schemeClr val="tx1"/>
            </a:solidFill>
          </a:endParaRPr>
        </a:p>
      </dsp:txBody>
      <dsp:txXfrm>
        <a:off x="178720" y="2034271"/>
        <a:ext cx="3848114" cy="1306574"/>
      </dsp:txXfrm>
    </dsp:sp>
    <dsp:sp modelId="{38901D55-6FDB-44E7-AEE4-FFA33D490F83}">
      <dsp:nvSpPr>
        <dsp:cNvPr id="0" name=""/>
        <dsp:cNvSpPr/>
      </dsp:nvSpPr>
      <dsp:spPr>
        <a:xfrm rot="5290849">
          <a:off x="1843795" y="3460284"/>
          <a:ext cx="586886" cy="624542"/>
        </a:xfrm>
        <a:prstGeom prst="rightArrow">
          <a:avLst>
            <a:gd name="adj1" fmla="val 60000"/>
            <a:gd name="adj2" fmla="val 50000"/>
          </a:avLst>
        </a:prstGeom>
        <a:solidFill>
          <a:schemeClr val="dk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endParaRPr lang="en-GB" sz="3100" b="0" u="none" kern="1200"/>
        </a:p>
      </dsp:txBody>
      <dsp:txXfrm rot="-5400000">
        <a:off x="1947080" y="3479156"/>
        <a:ext cx="374726" cy="410820"/>
      </dsp:txXfrm>
    </dsp:sp>
    <dsp:sp modelId="{798D20C9-49C9-44DB-9BF5-20E5D663A547}">
      <dsp:nvSpPr>
        <dsp:cNvPr id="0" name=""/>
        <dsp:cNvSpPr/>
      </dsp:nvSpPr>
      <dsp:spPr>
        <a:xfrm>
          <a:off x="206993" y="4163616"/>
          <a:ext cx="3929412" cy="1387872"/>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Next morning he came to see Hazrat Khalifatul Masih I (may Allah be pleased with him) in a perturbed state </a:t>
          </a:r>
          <a:endParaRPr lang="en-GB" sz="1800" b="0" u="none" kern="1200" dirty="0">
            <a:solidFill>
              <a:schemeClr val="tx1"/>
            </a:solidFill>
          </a:endParaRPr>
        </a:p>
      </dsp:txBody>
      <dsp:txXfrm>
        <a:off x="247642" y="4204265"/>
        <a:ext cx="3848114" cy="130657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BB8403-CDFE-4A40-B5F2-0FC3A9E3E60D}">
      <dsp:nvSpPr>
        <dsp:cNvPr id="0" name=""/>
        <dsp:cNvSpPr/>
      </dsp:nvSpPr>
      <dsp:spPr>
        <a:xfrm>
          <a:off x="143226" y="0"/>
          <a:ext cx="4156026" cy="1387872"/>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That is to say, the way of the world is such that there is no option other than either becoming someone’s or someone becoming yours.</a:t>
          </a:r>
          <a:endParaRPr lang="en-GB" sz="1800" b="0" u="sng" kern="1200" dirty="0">
            <a:solidFill>
              <a:schemeClr val="tx1"/>
            </a:solidFill>
          </a:endParaRPr>
        </a:p>
      </dsp:txBody>
      <dsp:txXfrm>
        <a:off x="183875" y="40649"/>
        <a:ext cx="4074728" cy="1306574"/>
      </dsp:txXfrm>
    </dsp:sp>
    <dsp:sp modelId="{F9E39F97-65B9-45F3-B7D1-AC8D648B701B}">
      <dsp:nvSpPr>
        <dsp:cNvPr id="0" name=""/>
        <dsp:cNvSpPr/>
      </dsp:nvSpPr>
      <dsp:spPr>
        <a:xfrm rot="5610861">
          <a:off x="1932437" y="1378476"/>
          <a:ext cx="455168" cy="624542"/>
        </a:xfrm>
        <a:prstGeom prst="rightArrow">
          <a:avLst>
            <a:gd name="adj1" fmla="val 60000"/>
            <a:gd name="adj2" fmla="val 50000"/>
          </a:avLst>
        </a:prstGeom>
        <a:solidFill>
          <a:schemeClr val="dk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GB" sz="2400" b="0" u="none" kern="1200"/>
        </a:p>
      </dsp:txBody>
      <dsp:txXfrm rot="-5400000">
        <a:off x="1976843" y="1463291"/>
        <a:ext cx="374726" cy="318618"/>
      </dsp:txXfrm>
    </dsp:sp>
    <dsp:sp modelId="{048B4066-202E-418F-AAF4-DC79478535AA}">
      <dsp:nvSpPr>
        <dsp:cNvPr id="0" name=""/>
        <dsp:cNvSpPr/>
      </dsp:nvSpPr>
      <dsp:spPr>
        <a:xfrm>
          <a:off x="20790" y="1993622"/>
          <a:ext cx="4156026" cy="1387872"/>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Even before getting to the age of awareness a child wants to become someone’s, puberty comes much later</a:t>
          </a:r>
          <a:endParaRPr lang="en-GB" sz="1800" b="0" u="sng" kern="1200" dirty="0">
            <a:solidFill>
              <a:schemeClr val="tx1"/>
            </a:solidFill>
          </a:endParaRPr>
        </a:p>
      </dsp:txBody>
      <dsp:txXfrm>
        <a:off x="61439" y="2034271"/>
        <a:ext cx="4074728" cy="1306574"/>
      </dsp:txXfrm>
    </dsp:sp>
    <dsp:sp modelId="{CDC8C3AD-DCF5-4A00-ADEE-F3BF6B7DC4D0}">
      <dsp:nvSpPr>
        <dsp:cNvPr id="0" name=""/>
        <dsp:cNvSpPr/>
      </dsp:nvSpPr>
      <dsp:spPr>
        <a:xfrm rot="5223326">
          <a:off x="1904656" y="3397777"/>
          <a:ext cx="493483" cy="624542"/>
        </a:xfrm>
        <a:prstGeom prst="rightArrow">
          <a:avLst>
            <a:gd name="adj1" fmla="val 60000"/>
            <a:gd name="adj2" fmla="val 50000"/>
          </a:avLst>
        </a:prstGeom>
        <a:solidFill>
          <a:schemeClr val="dk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GB" sz="2600" b="0" u="none" kern="1200"/>
        </a:p>
      </dsp:txBody>
      <dsp:txXfrm rot="-5400000">
        <a:off x="1960232" y="3463404"/>
        <a:ext cx="374726" cy="345438"/>
      </dsp:txXfrm>
    </dsp:sp>
    <dsp:sp modelId="{817F0D03-F4E9-4DF7-810C-9E880B787642}">
      <dsp:nvSpPr>
        <dsp:cNvPr id="0" name=""/>
        <dsp:cNvSpPr/>
      </dsp:nvSpPr>
      <dsp:spPr>
        <a:xfrm>
          <a:off x="125979" y="4038603"/>
          <a:ext cx="4156026" cy="1387872"/>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This is what God refers to in the verse: </a:t>
          </a:r>
          <a:r>
            <a:rPr lang="en-GB" sz="1800" b="1" i="1" u="sng" kern="1200" dirty="0" smtClean="0"/>
            <a:t>‘Created man from an adhesive clot’</a:t>
          </a:r>
          <a:r>
            <a:rPr lang="en-GB" sz="1800" kern="1200" dirty="0" smtClean="0"/>
            <a:t> (96:3). </a:t>
          </a:r>
          <a:r>
            <a:rPr lang="en-GB" sz="1800" u="sng" kern="1200" dirty="0" smtClean="0"/>
            <a:t>There is no sense of satisfaction for man besides this</a:t>
          </a:r>
          <a:endParaRPr lang="en-GB" sz="1800" b="0" u="sng" kern="1200" dirty="0">
            <a:solidFill>
              <a:schemeClr val="tx1"/>
            </a:solidFill>
          </a:endParaRPr>
        </a:p>
      </dsp:txBody>
      <dsp:txXfrm>
        <a:off x="166628" y="4079252"/>
        <a:ext cx="4074728" cy="130657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494F50-5F08-4760-9CCA-EF4811F613F6}">
      <dsp:nvSpPr>
        <dsp:cNvPr id="0" name=""/>
        <dsp:cNvSpPr/>
      </dsp:nvSpPr>
      <dsp:spPr>
        <a:xfrm>
          <a:off x="0" y="4598038"/>
          <a:ext cx="7205546" cy="749666"/>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28575">
          <a:solidFill>
            <a:srgbClr val="660066"/>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GB" sz="1800" kern="1200" dirty="0" smtClean="0"/>
            <a:t>Thus was his obsessive love for the Promised Messiah that he even considered his reflex actions to mean a beckoning gesture for him</a:t>
          </a:r>
          <a:endParaRPr lang="en-US" sz="1800" kern="1200" dirty="0"/>
        </a:p>
      </dsp:txBody>
      <dsp:txXfrm>
        <a:off x="0" y="4598038"/>
        <a:ext cx="7205546" cy="749666"/>
      </dsp:txXfrm>
    </dsp:sp>
    <dsp:sp modelId="{1B804BB9-E913-4977-9D48-AD05DA1E6320}">
      <dsp:nvSpPr>
        <dsp:cNvPr id="0" name=""/>
        <dsp:cNvSpPr/>
      </dsp:nvSpPr>
      <dsp:spPr>
        <a:xfrm rot="10800000">
          <a:off x="0" y="3718963"/>
          <a:ext cx="7205546" cy="887732"/>
        </a:xfrm>
        <a:prstGeom prst="upArrowCallou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28575">
          <a:solidFill>
            <a:srgbClr val="660066"/>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smtClean="0"/>
            <a:t>When he moved his hand in this manner Maulawi Yar Muhammad Sahib jumped up and came close to him</a:t>
          </a:r>
          <a:endParaRPr lang="en-GB" sz="1800" b="1" u="sng" kern="1200" dirty="0">
            <a:solidFill>
              <a:schemeClr val="tx1"/>
            </a:solidFill>
          </a:endParaRPr>
        </a:p>
      </dsp:txBody>
      <dsp:txXfrm rot="10800000">
        <a:off x="0" y="3718963"/>
        <a:ext cx="7205546" cy="576822"/>
      </dsp:txXfrm>
    </dsp:sp>
    <dsp:sp modelId="{CBC2211E-5894-4291-8413-A5CD5116A7C3}">
      <dsp:nvSpPr>
        <dsp:cNvPr id="0" name=""/>
        <dsp:cNvSpPr/>
      </dsp:nvSpPr>
      <dsp:spPr>
        <a:xfrm rot="10800000">
          <a:off x="0" y="2839889"/>
          <a:ext cx="7205546" cy="887732"/>
        </a:xfrm>
        <a:prstGeom prst="upArrowCallou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28575">
          <a:solidFill>
            <a:srgbClr val="660066"/>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dirty="0" smtClean="0"/>
            <a:t>When the Promised Messiah spoke or delivered lecture he had the habit of motioning his hand towards his thighs</a:t>
          </a:r>
          <a:endParaRPr lang="en-GB" sz="1800" b="1" u="sng" kern="1200" dirty="0">
            <a:solidFill>
              <a:schemeClr val="tx1"/>
            </a:solidFill>
          </a:endParaRPr>
        </a:p>
      </dsp:txBody>
      <dsp:txXfrm rot="10800000">
        <a:off x="0" y="2839889"/>
        <a:ext cx="7205546" cy="576822"/>
      </dsp:txXfrm>
    </dsp:sp>
    <dsp:sp modelId="{71325C71-15FA-4F91-96E2-9805D9AFB6F9}">
      <dsp:nvSpPr>
        <dsp:cNvPr id="0" name=""/>
        <dsp:cNvSpPr/>
      </dsp:nvSpPr>
      <dsp:spPr>
        <a:xfrm rot="10800000">
          <a:off x="0" y="1759334"/>
          <a:ext cx="7205546" cy="1089212"/>
        </a:xfrm>
        <a:prstGeom prst="upArrowCallou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28575">
          <a:solidFill>
            <a:srgbClr val="660066"/>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dirty="0" smtClean="0"/>
            <a:t>In light of this the Promised Messiah appointed people to keep an eye on him during particularly obsessive days and not let him come in the Promised Messiah’s vicinity. </a:t>
          </a:r>
          <a:endParaRPr lang="en-GB" sz="1800" kern="1200" dirty="0">
            <a:solidFill>
              <a:schemeClr val="tx1"/>
            </a:solidFill>
          </a:endParaRPr>
        </a:p>
      </dsp:txBody>
      <dsp:txXfrm rot="10800000">
        <a:off x="0" y="1759334"/>
        <a:ext cx="7205546" cy="707737"/>
      </dsp:txXfrm>
    </dsp:sp>
    <dsp:sp modelId="{052DA997-F865-4FEE-A963-A6A4DCF51B55}">
      <dsp:nvSpPr>
        <dsp:cNvPr id="0" name=""/>
        <dsp:cNvSpPr/>
      </dsp:nvSpPr>
      <dsp:spPr>
        <a:xfrm rot="10800000">
          <a:off x="0" y="880259"/>
          <a:ext cx="7205546" cy="887732"/>
        </a:xfrm>
        <a:prstGeom prst="upArrowCallou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28575">
          <a:solidFill>
            <a:srgbClr val="660066"/>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dirty="0" smtClean="0"/>
            <a:t>E.g. during </a:t>
          </a:r>
          <a:r>
            <a:rPr lang="en-GB" sz="1800" kern="1200" dirty="0" err="1" smtClean="0"/>
            <a:t>Salat</a:t>
          </a:r>
          <a:r>
            <a:rPr lang="en-GB" sz="1800" kern="1200" dirty="0" smtClean="0"/>
            <a:t> he would stroke the Promised Messiah (on whom be peace). </a:t>
          </a:r>
          <a:endParaRPr lang="en-GB" sz="1800" kern="1200" dirty="0"/>
        </a:p>
      </dsp:txBody>
      <dsp:txXfrm rot="10800000">
        <a:off x="0" y="880259"/>
        <a:ext cx="7205546" cy="576822"/>
      </dsp:txXfrm>
    </dsp:sp>
    <dsp:sp modelId="{999D5999-0995-433E-BD6F-CFC0A8812852}">
      <dsp:nvSpPr>
        <dsp:cNvPr id="0" name=""/>
        <dsp:cNvSpPr/>
      </dsp:nvSpPr>
      <dsp:spPr>
        <a:xfrm rot="10800000">
          <a:off x="0" y="1184"/>
          <a:ext cx="7205546" cy="887732"/>
        </a:xfrm>
        <a:prstGeom prst="upArrowCallou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28575">
          <a:solidFill>
            <a:srgbClr val="660066"/>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dirty="0" smtClean="0"/>
            <a:t>In his desire to be physically close by to the Promised Messiah (on whom be peace) he sometimes did unwarrantable things.</a:t>
          </a:r>
          <a:endParaRPr lang="en-GB" sz="1800" kern="1200" dirty="0"/>
        </a:p>
      </dsp:txBody>
      <dsp:txXfrm rot="10800000">
        <a:off x="0" y="1184"/>
        <a:ext cx="7205546" cy="57682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003634-1F3D-43D8-8527-B8198A04327B}">
      <dsp:nvSpPr>
        <dsp:cNvPr id="0" name=""/>
        <dsp:cNvSpPr/>
      </dsp:nvSpPr>
      <dsp:spPr>
        <a:xfrm>
          <a:off x="152386" y="139508"/>
          <a:ext cx="3148831" cy="2819400"/>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GB" sz="1800" kern="1200" dirty="0" smtClean="0"/>
            <a:t>We claim to love God but in spite of His clear declaration to: </a:t>
          </a:r>
          <a:r>
            <a:rPr lang="en-GB" sz="1800" b="1" u="sng" kern="1200" dirty="0" smtClean="0"/>
            <a:t>‘come to Prayer and come to prosperity</a:t>
          </a:r>
          <a:r>
            <a:rPr lang="en-GB" sz="1800" kern="1200" dirty="0" smtClean="0"/>
            <a:t>’ we do not pay attention! </a:t>
          </a:r>
        </a:p>
        <a:p>
          <a:pPr lvl="0" algn="ctr" defTabSz="800100">
            <a:lnSpc>
              <a:spcPct val="90000"/>
            </a:lnSpc>
            <a:spcBef>
              <a:spcPct val="0"/>
            </a:spcBef>
            <a:spcAft>
              <a:spcPct val="35000"/>
            </a:spcAft>
          </a:pPr>
          <a:endParaRPr lang="en-GB" sz="1800" kern="1200" dirty="0"/>
        </a:p>
      </dsp:txBody>
      <dsp:txXfrm>
        <a:off x="234963" y="222085"/>
        <a:ext cx="2983677" cy="2654246"/>
      </dsp:txXfrm>
    </dsp:sp>
    <dsp:sp modelId="{00C2DD3B-CD55-4B39-8015-4CCD859AEC37}">
      <dsp:nvSpPr>
        <dsp:cNvPr id="0" name=""/>
        <dsp:cNvSpPr/>
      </dsp:nvSpPr>
      <dsp:spPr>
        <a:xfrm>
          <a:off x="3733804" y="3022216"/>
          <a:ext cx="3148831" cy="3302383"/>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GB" sz="1800" b="1" u="sng" kern="1200" dirty="0" smtClean="0"/>
            <a:t>Each Ahmadi should try and respond to God’s call like ardent devotees and jump up in obedience</a:t>
          </a:r>
          <a:r>
            <a:rPr lang="en-GB" sz="1800" kern="1200" dirty="0" smtClean="0"/>
            <a:t>. Its school holidays now and children bring along their parents [to the mosque], later attendance lessens. This is a reminder. May God enable us to safeguard and establish our </a:t>
          </a:r>
          <a:r>
            <a:rPr lang="en-GB" sz="1800" kern="1200" dirty="0" err="1" smtClean="0"/>
            <a:t>Salat</a:t>
          </a:r>
          <a:r>
            <a:rPr lang="en-GB" sz="1800" kern="1200" dirty="0" smtClean="0"/>
            <a:t>!     </a:t>
          </a:r>
          <a:endParaRPr lang="en-US" sz="1800" kern="1200" dirty="0"/>
        </a:p>
      </dsp:txBody>
      <dsp:txXfrm>
        <a:off x="3826030" y="3114442"/>
        <a:ext cx="2964379" cy="31179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65627B-F11A-4AB6-B23E-11C921176ECC}">
      <dsp:nvSpPr>
        <dsp:cNvPr id="0" name=""/>
        <dsp:cNvSpPr/>
      </dsp:nvSpPr>
      <dsp:spPr>
        <a:xfrm>
          <a:off x="0" y="0"/>
          <a:ext cx="8839200" cy="940406"/>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Today’s Friday sermon was based on </a:t>
          </a:r>
          <a:r>
            <a:rPr lang="en-GB" sz="1800" kern="1200" dirty="0" smtClean="0"/>
            <a:t>observations </a:t>
          </a:r>
          <a:r>
            <a:rPr lang="en-GB" sz="1800" kern="1200" dirty="0" smtClean="0"/>
            <a:t>of Hazrat </a:t>
          </a:r>
          <a:r>
            <a:rPr lang="en-GB" sz="1800" kern="1200" dirty="0" err="1" smtClean="0"/>
            <a:t>Musleh</a:t>
          </a:r>
          <a:r>
            <a:rPr lang="en-GB" sz="1800" kern="1200" dirty="0" smtClean="0"/>
            <a:t> Maud (may Allah be pleased with him) </a:t>
          </a:r>
          <a:r>
            <a:rPr lang="en-GB" sz="1800" kern="1200" dirty="0" smtClean="0"/>
            <a:t>about </a:t>
          </a:r>
          <a:r>
            <a:rPr lang="en-GB" sz="1800" kern="1200" dirty="0" smtClean="0"/>
            <a:t>companions of the Promised Messiah (on whom be peace)</a:t>
          </a:r>
          <a:endParaRPr lang="en-GB" sz="1800" b="0" u="none" kern="1200" dirty="0">
            <a:solidFill>
              <a:schemeClr val="tx1"/>
            </a:solidFill>
          </a:endParaRPr>
        </a:p>
      </dsp:txBody>
      <dsp:txXfrm>
        <a:off x="1855507" y="0"/>
        <a:ext cx="6983692" cy="940406"/>
      </dsp:txXfrm>
    </dsp:sp>
    <dsp:sp modelId="{DCDB53DB-086B-4F65-9F72-42A1FE430A4A}">
      <dsp:nvSpPr>
        <dsp:cNvPr id="0" name=""/>
        <dsp:cNvSpPr/>
      </dsp:nvSpPr>
      <dsp:spPr>
        <a:xfrm>
          <a:off x="133781" y="119534"/>
          <a:ext cx="1675611" cy="701337"/>
        </a:xfrm>
        <a:prstGeom prst="roundRect">
          <a:avLst>
            <a:gd name="adj" fmla="val 10000"/>
          </a:avLst>
        </a:prstGeom>
        <a:solidFill>
          <a:srgbClr val="66006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FFDCDB05-0232-4D73-8790-1C9DA14526E9}">
      <dsp:nvSpPr>
        <dsp:cNvPr id="0" name=""/>
        <dsp:cNvSpPr/>
      </dsp:nvSpPr>
      <dsp:spPr>
        <a:xfrm>
          <a:off x="0" y="1028073"/>
          <a:ext cx="8839200" cy="876672"/>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We note their intense desire to recognise the truth, to make financial and personal sacrifice and their ardent love and devotion for the Promised Messiah (on whom be peace). </a:t>
          </a:r>
          <a:endParaRPr lang="en-GB" sz="1800" b="0" i="1" u="none" kern="1200" dirty="0">
            <a:solidFill>
              <a:schemeClr val="tx1"/>
            </a:solidFill>
          </a:endParaRPr>
        </a:p>
      </dsp:txBody>
      <dsp:txXfrm>
        <a:off x="1855507" y="1028073"/>
        <a:ext cx="6983692" cy="876672"/>
      </dsp:txXfrm>
    </dsp:sp>
    <dsp:sp modelId="{DB1CD404-7772-4A45-87CD-6EA318EDE9F7}">
      <dsp:nvSpPr>
        <dsp:cNvPr id="0" name=""/>
        <dsp:cNvSpPr/>
      </dsp:nvSpPr>
      <dsp:spPr>
        <a:xfrm>
          <a:off x="87667" y="1115740"/>
          <a:ext cx="1767840" cy="701337"/>
        </a:xfrm>
        <a:prstGeom prst="roundRect">
          <a:avLst>
            <a:gd name="adj" fmla="val 10000"/>
          </a:avLst>
        </a:prstGeom>
        <a:solidFill>
          <a:srgbClr val="66006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B62131D2-53A9-44FC-BC00-23A3697ADD51}">
      <dsp:nvSpPr>
        <dsp:cNvPr id="0" name=""/>
        <dsp:cNvSpPr/>
      </dsp:nvSpPr>
      <dsp:spPr>
        <a:xfrm>
          <a:off x="0" y="1992412"/>
          <a:ext cx="8839200" cy="876672"/>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Some people call some days auspicious and others ill-fated. The reality is that God has stated in the Holy Qur’an that all days are blessed.</a:t>
          </a:r>
          <a:endParaRPr lang="en-GB" sz="1800" b="0" u="none" kern="1200" dirty="0">
            <a:solidFill>
              <a:schemeClr val="tx1"/>
            </a:solidFill>
          </a:endParaRPr>
        </a:p>
      </dsp:txBody>
      <dsp:txXfrm>
        <a:off x="1855507" y="1992412"/>
        <a:ext cx="6983692" cy="876672"/>
      </dsp:txXfrm>
    </dsp:sp>
    <dsp:sp modelId="{E0902578-D558-4407-ACB1-38ADF8FE5E00}">
      <dsp:nvSpPr>
        <dsp:cNvPr id="0" name=""/>
        <dsp:cNvSpPr/>
      </dsp:nvSpPr>
      <dsp:spPr>
        <a:xfrm>
          <a:off x="87667" y="2080079"/>
          <a:ext cx="1767840" cy="701337"/>
        </a:xfrm>
        <a:prstGeom prst="roundRect">
          <a:avLst>
            <a:gd name="adj" fmla="val 10000"/>
          </a:avLst>
        </a:prstGeom>
        <a:solidFill>
          <a:srgbClr val="66006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AA061EA4-D994-4AE8-9D74-9707CE95A3DD}">
      <dsp:nvSpPr>
        <dsp:cNvPr id="0" name=""/>
        <dsp:cNvSpPr/>
      </dsp:nvSpPr>
      <dsp:spPr>
        <a:xfrm>
          <a:off x="0" y="2956751"/>
          <a:ext cx="8839200" cy="876672"/>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God has commanded to cover up with clothes so that mankind may look beautiful</a:t>
          </a:r>
          <a:endParaRPr lang="en-GB" sz="1800" b="0" u="none" kern="1200" dirty="0">
            <a:solidFill>
              <a:schemeClr val="tx1"/>
            </a:solidFill>
          </a:endParaRPr>
        </a:p>
      </dsp:txBody>
      <dsp:txXfrm>
        <a:off x="1855507" y="2956751"/>
        <a:ext cx="6983692" cy="876672"/>
      </dsp:txXfrm>
    </dsp:sp>
    <dsp:sp modelId="{3457CD15-9A30-4D6C-80E7-62A0682683C3}">
      <dsp:nvSpPr>
        <dsp:cNvPr id="0" name=""/>
        <dsp:cNvSpPr/>
      </dsp:nvSpPr>
      <dsp:spPr>
        <a:xfrm>
          <a:off x="87667" y="3044419"/>
          <a:ext cx="1767840" cy="701337"/>
        </a:xfrm>
        <a:prstGeom prst="roundRect">
          <a:avLst>
            <a:gd name="adj" fmla="val 10000"/>
          </a:avLst>
        </a:prstGeom>
        <a:solidFill>
          <a:schemeClr val="dk1">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719ACADD-57B0-4F26-AFA6-6A5075B0DE47}">
      <dsp:nvSpPr>
        <dsp:cNvPr id="0" name=""/>
        <dsp:cNvSpPr/>
      </dsp:nvSpPr>
      <dsp:spPr>
        <a:xfrm>
          <a:off x="0" y="3921091"/>
          <a:ext cx="8839200" cy="876672"/>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i="1" kern="1200" dirty="0" smtClean="0"/>
            <a:t>‘you either hold onto someone’s cloak or someone’s cloak covers you up</a:t>
          </a:r>
          <a:r>
            <a:rPr lang="en-GB" sz="1800" kern="1200" dirty="0" smtClean="0"/>
            <a:t>’ The best scenario is that man becomes God’s</a:t>
          </a:r>
          <a:endParaRPr lang="en-GB" sz="1800" b="0" u="none" kern="1200" dirty="0">
            <a:solidFill>
              <a:schemeClr val="tx1"/>
            </a:solidFill>
          </a:endParaRPr>
        </a:p>
      </dsp:txBody>
      <dsp:txXfrm>
        <a:off x="1855507" y="3921091"/>
        <a:ext cx="6983692" cy="876672"/>
      </dsp:txXfrm>
    </dsp:sp>
    <dsp:sp modelId="{576B50EB-45F2-4266-8402-F276CE0105F3}">
      <dsp:nvSpPr>
        <dsp:cNvPr id="0" name=""/>
        <dsp:cNvSpPr/>
      </dsp:nvSpPr>
      <dsp:spPr>
        <a:xfrm>
          <a:off x="87667" y="4008758"/>
          <a:ext cx="1767840" cy="701337"/>
        </a:xfrm>
        <a:prstGeom prst="roundRect">
          <a:avLst>
            <a:gd name="adj" fmla="val 10000"/>
          </a:avLst>
        </a:prstGeom>
        <a:solidFill>
          <a:srgbClr val="66006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4E7665-364F-4A8A-BD26-B6F01CA2E151}">
      <dsp:nvSpPr>
        <dsp:cNvPr id="0" name=""/>
        <dsp:cNvSpPr/>
      </dsp:nvSpPr>
      <dsp:spPr>
        <a:xfrm>
          <a:off x="76996" y="512728"/>
          <a:ext cx="7031537" cy="1078247"/>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Burhan Sahib realised  that the Promised Messiah (on whom be peace) was a truthful person who had to reach a far-off destination and this was the reason for his brisk walk.</a:t>
          </a:r>
          <a:endParaRPr lang="en-GB" sz="1800" b="0" i="1" u="sng" kern="1200" dirty="0"/>
        </a:p>
      </dsp:txBody>
      <dsp:txXfrm>
        <a:off x="108577" y="544309"/>
        <a:ext cx="6968375" cy="1015085"/>
      </dsp:txXfrm>
    </dsp:sp>
    <dsp:sp modelId="{04155AB9-3A23-4874-94EE-8BDB77C1FC55}">
      <dsp:nvSpPr>
        <dsp:cNvPr id="0" name=""/>
        <dsp:cNvSpPr/>
      </dsp:nvSpPr>
      <dsp:spPr>
        <a:xfrm rot="5500083">
          <a:off x="3479658" y="1519304"/>
          <a:ext cx="233184" cy="374318"/>
        </a:xfrm>
        <a:prstGeom prst="rightArrow">
          <a:avLst>
            <a:gd name="adj1" fmla="val 60000"/>
            <a:gd name="adj2" fmla="val 50000"/>
          </a:avLst>
        </a:prstGeom>
        <a:solidFill>
          <a:schemeClr val="dk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b="0" u="none" kern="1200"/>
        </a:p>
      </dsp:txBody>
      <dsp:txXfrm rot="-5400000">
        <a:off x="3484974" y="1589885"/>
        <a:ext cx="224590" cy="163229"/>
      </dsp:txXfrm>
    </dsp:sp>
    <dsp:sp modelId="{643CC4F5-15C2-41ED-9337-5996D7FCAC16}">
      <dsp:nvSpPr>
        <dsp:cNvPr id="0" name=""/>
        <dsp:cNvSpPr/>
      </dsp:nvSpPr>
      <dsp:spPr>
        <a:xfrm>
          <a:off x="203870" y="1904555"/>
          <a:ext cx="6868000" cy="121339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Hazrat </a:t>
          </a:r>
          <a:r>
            <a:rPr lang="en-GB" sz="1800" kern="1200" dirty="0" err="1" smtClean="0"/>
            <a:t>Musleh</a:t>
          </a:r>
          <a:r>
            <a:rPr lang="en-GB" sz="1800" kern="1200" dirty="0" smtClean="0"/>
            <a:t> Maud observed that Burhan Sahib was an erstwhile Wahhabi and they are known to be harsh. But </a:t>
          </a:r>
          <a:r>
            <a:rPr lang="en-GB" sz="1800" u="sng" kern="1200" dirty="0" smtClean="0"/>
            <a:t>Burhan Sahib did not seek Quranic proof, or proof from </a:t>
          </a:r>
          <a:r>
            <a:rPr lang="en-GB" sz="1800" u="sng" kern="1200" dirty="0" err="1" smtClean="0"/>
            <a:t>Ahadith</a:t>
          </a:r>
          <a:endParaRPr lang="en-US" sz="1800" b="1" u="sng" kern="1200" dirty="0"/>
        </a:p>
      </dsp:txBody>
      <dsp:txXfrm>
        <a:off x="239409" y="1940094"/>
        <a:ext cx="6796922" cy="1142317"/>
      </dsp:txXfrm>
    </dsp:sp>
    <dsp:sp modelId="{CA8DB873-2098-41C8-A628-B53BD7CBD4B9}">
      <dsp:nvSpPr>
        <dsp:cNvPr id="0" name=""/>
        <dsp:cNvSpPr/>
      </dsp:nvSpPr>
      <dsp:spPr>
        <a:xfrm rot="5276072">
          <a:off x="3520414" y="3039972"/>
          <a:ext cx="292742" cy="546028"/>
        </a:xfrm>
        <a:prstGeom prst="rightArrow">
          <a:avLst>
            <a:gd name="adj1" fmla="val 60000"/>
            <a:gd name="adj2" fmla="val 50000"/>
          </a:avLst>
        </a:prstGeom>
        <a:solidFill>
          <a:schemeClr val="dk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5400000">
        <a:off x="3501395" y="3166643"/>
        <a:ext cx="327616" cy="204919"/>
      </dsp:txXfrm>
    </dsp:sp>
    <dsp:sp modelId="{BC23201D-EF34-4B37-9F05-B9EBC3E88A2C}">
      <dsp:nvSpPr>
        <dsp:cNvPr id="0" name=""/>
        <dsp:cNvSpPr/>
      </dsp:nvSpPr>
      <dsp:spPr>
        <a:xfrm>
          <a:off x="343444" y="3508021"/>
          <a:ext cx="6704510" cy="121339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This was a special grace of God on him because there are those who do not accept even after strong arguments and signs</a:t>
          </a:r>
          <a:endParaRPr lang="en-GB" sz="1800" b="1" u="sng" kern="1200" dirty="0"/>
        </a:p>
      </dsp:txBody>
      <dsp:txXfrm>
        <a:off x="378983" y="3543560"/>
        <a:ext cx="6633432" cy="11423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5DB608-D853-47C2-8196-CC10DB1D02D5}">
      <dsp:nvSpPr>
        <dsp:cNvPr id="0" name=""/>
        <dsp:cNvSpPr/>
      </dsp:nvSpPr>
      <dsp:spPr>
        <a:xfrm>
          <a:off x="0" y="4816081"/>
          <a:ext cx="7086600" cy="1127518"/>
        </a:xfrm>
        <a:prstGeom prst="rect">
          <a:avLst/>
        </a:prstGeom>
        <a:solidFill>
          <a:schemeClr val="accent3">
            <a:lumMod val="75000"/>
          </a:schemeClr>
        </a:solidFill>
        <a:ln w="28575">
          <a:solidFill>
            <a:srgbClr val="660066"/>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dirty="0" smtClean="0"/>
            <a:t>Once </a:t>
          </a:r>
          <a:r>
            <a:rPr lang="en-GB" sz="1800" kern="1200" dirty="0" err="1" smtClean="0"/>
            <a:t>Saith</a:t>
          </a:r>
          <a:r>
            <a:rPr lang="en-GB" sz="1800" kern="1200" dirty="0" smtClean="0"/>
            <a:t> Sahib sent a few hundred rupee and wrote that he had taken some money from a friend to pay off a loan and thought to send money to the Promised Messiah (on whom be peace) as well. </a:t>
          </a:r>
          <a:endParaRPr lang="en-GB" sz="1800" b="1" u="sng" kern="1200" dirty="0">
            <a:solidFill>
              <a:schemeClr val="bg1"/>
            </a:solidFill>
          </a:endParaRPr>
        </a:p>
      </dsp:txBody>
      <dsp:txXfrm>
        <a:off x="0" y="4816081"/>
        <a:ext cx="7086600" cy="1127518"/>
      </dsp:txXfrm>
    </dsp:sp>
    <dsp:sp modelId="{66EB39F4-DB3E-48EF-8679-4DB1D7EBB5AA}">
      <dsp:nvSpPr>
        <dsp:cNvPr id="0" name=""/>
        <dsp:cNvSpPr/>
      </dsp:nvSpPr>
      <dsp:spPr>
        <a:xfrm rot="10800000">
          <a:off x="0" y="3370719"/>
          <a:ext cx="7086600" cy="1620252"/>
        </a:xfrm>
        <a:prstGeom prst="upArrowCallout">
          <a:avLst/>
        </a:prstGeom>
        <a:solidFill>
          <a:srgbClr val="660066"/>
        </a:solidFill>
        <a:ln w="28575">
          <a:solidFill>
            <a:srgbClr val="660066"/>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dirty="0" smtClean="0">
              <a:solidFill>
                <a:schemeClr val="bg1"/>
              </a:solidFill>
            </a:rPr>
            <a:t>This had moved him and he had decided to send rupee 200 to 300 every month</a:t>
          </a:r>
          <a:endParaRPr lang="en-GB" sz="1800" b="1" u="sng" kern="1200" dirty="0">
            <a:solidFill>
              <a:schemeClr val="bg1"/>
            </a:solidFill>
          </a:endParaRPr>
        </a:p>
      </dsp:txBody>
      <dsp:txXfrm rot="10800000">
        <a:off x="0" y="3370719"/>
        <a:ext cx="7086600" cy="1052791"/>
      </dsp:txXfrm>
    </dsp:sp>
    <dsp:sp modelId="{A6EE2CDF-E392-4DEC-A3D2-8DF9D6DC1682}">
      <dsp:nvSpPr>
        <dsp:cNvPr id="0" name=""/>
        <dsp:cNvSpPr/>
      </dsp:nvSpPr>
      <dsp:spPr>
        <a:xfrm rot="10800000">
          <a:off x="0" y="1789293"/>
          <a:ext cx="7086600" cy="1620252"/>
        </a:xfrm>
        <a:prstGeom prst="upArrowCallou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28575">
          <a:solidFill>
            <a:srgbClr val="660066"/>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dirty="0" smtClean="0"/>
            <a:t>He had seen him sad and on asking was told that when he had money he used to send it regularly to the Promised Messiah (on whom be peace) for the cause of faith but could not do so any more. </a:t>
          </a:r>
          <a:endParaRPr lang="en-GB" sz="1800" b="0" u="none" kern="1200" dirty="0"/>
        </a:p>
      </dsp:txBody>
      <dsp:txXfrm rot="10800000">
        <a:off x="0" y="1789293"/>
        <a:ext cx="7086600" cy="1052791"/>
      </dsp:txXfrm>
    </dsp:sp>
    <dsp:sp modelId="{999D5999-0995-433E-BD6F-CFC0A8812852}">
      <dsp:nvSpPr>
        <dsp:cNvPr id="0" name=""/>
        <dsp:cNvSpPr/>
      </dsp:nvSpPr>
      <dsp:spPr>
        <a:xfrm rot="10800000">
          <a:off x="0" y="176029"/>
          <a:ext cx="7086600" cy="1620252"/>
        </a:xfrm>
        <a:prstGeom prst="upArrowCallou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28575">
          <a:solidFill>
            <a:srgbClr val="660066"/>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dirty="0" smtClean="0"/>
            <a:t>He wrote that </a:t>
          </a:r>
          <a:r>
            <a:rPr lang="en-GB" sz="1800" kern="1200" dirty="0" err="1" smtClean="0"/>
            <a:t>Saith</a:t>
          </a:r>
          <a:r>
            <a:rPr lang="en-GB" sz="1800" kern="1200" dirty="0" smtClean="0"/>
            <a:t> Sahib was his friend whom he considered to be a holy person and was devoted to him. </a:t>
          </a:r>
          <a:endParaRPr lang="en-GB" sz="1800" b="0" u="none" kern="1200" dirty="0"/>
        </a:p>
      </dsp:txBody>
      <dsp:txXfrm rot="10800000">
        <a:off x="0" y="176029"/>
        <a:ext cx="7086600" cy="10527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F4C0B6-75E2-4C4D-A840-D9D26FA7FF42}">
      <dsp:nvSpPr>
        <dsp:cNvPr id="0" name=""/>
        <dsp:cNvSpPr/>
      </dsp:nvSpPr>
      <dsp:spPr>
        <a:xfrm>
          <a:off x="0" y="2810629"/>
          <a:ext cx="4953000" cy="922511"/>
        </a:xfrm>
        <a:prstGeom prst="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dsp:spPr>
      <dsp:style>
        <a:lnRef idx="1">
          <a:schemeClr val="accent5"/>
        </a:lnRef>
        <a:fillRef idx="3">
          <a:schemeClr val="accent5"/>
        </a:fillRef>
        <a:effectRef idx="2">
          <a:schemeClr val="accent5"/>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b="1" u="sng" kern="1200" dirty="0" smtClean="0"/>
            <a:t>Today we have forgotten these matters but for the sincere Ahmadis of the time these were great trials</a:t>
          </a:r>
          <a:endParaRPr lang="en-GB" sz="1800" b="1" u="sng" kern="1200" dirty="0"/>
        </a:p>
      </dsp:txBody>
      <dsp:txXfrm>
        <a:off x="0" y="2810629"/>
        <a:ext cx="4953000" cy="922511"/>
      </dsp:txXfrm>
    </dsp:sp>
    <dsp:sp modelId="{560CABC9-E6BD-4CDD-9CCF-949F068F2825}">
      <dsp:nvSpPr>
        <dsp:cNvPr id="0" name=""/>
        <dsp:cNvSpPr/>
      </dsp:nvSpPr>
      <dsp:spPr>
        <a:xfrm rot="10800000">
          <a:off x="0" y="1405644"/>
          <a:ext cx="4953000" cy="1418822"/>
        </a:xfrm>
        <a:prstGeom prst="upArrowCallout">
          <a:avLst/>
        </a:prstGeom>
        <a:solidFill>
          <a:srgbClr val="660066"/>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dirty="0" smtClean="0">
              <a:solidFill>
                <a:schemeClr val="bg1"/>
              </a:solidFill>
            </a:rPr>
            <a:t>Owing to his enmity a magistrate did not even allow him to have a drink of water.</a:t>
          </a:r>
          <a:endParaRPr lang="en-GB" sz="1800" kern="1200" dirty="0">
            <a:solidFill>
              <a:schemeClr val="bg1"/>
            </a:solidFill>
          </a:endParaRPr>
        </a:p>
      </dsp:txBody>
      <dsp:txXfrm rot="10800000">
        <a:off x="0" y="1405644"/>
        <a:ext cx="4953000" cy="921908"/>
      </dsp:txXfrm>
    </dsp:sp>
    <dsp:sp modelId="{6CE9567F-134B-4A3A-AC85-2CAF8FBFAEB7}">
      <dsp:nvSpPr>
        <dsp:cNvPr id="0" name=""/>
        <dsp:cNvSpPr/>
      </dsp:nvSpPr>
      <dsp:spPr>
        <a:xfrm rot="10800000">
          <a:off x="0" y="659"/>
          <a:ext cx="4953000" cy="1418822"/>
        </a:xfrm>
        <a:prstGeom prst="upArrowCallou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dsp:spPr>
      <dsp:style>
        <a:lnRef idx="1">
          <a:schemeClr val="accent5"/>
        </a:lnRef>
        <a:fillRef idx="3">
          <a:schemeClr val="accent5"/>
        </a:fillRef>
        <a:effectRef idx="2">
          <a:schemeClr val="accent5"/>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dirty="0" smtClean="0"/>
            <a:t>Once the Promised Messiah (on whom be peace) had to attend court daily for three months where he had to stand in court for several hours at a time</a:t>
          </a:r>
          <a:endParaRPr lang="en-GB" sz="1800" kern="1200" dirty="0"/>
        </a:p>
      </dsp:txBody>
      <dsp:txXfrm rot="10800000">
        <a:off x="0" y="659"/>
        <a:ext cx="4953000" cy="9219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5DB608-D853-47C2-8196-CC10DB1D02D5}">
      <dsp:nvSpPr>
        <dsp:cNvPr id="0" name=""/>
        <dsp:cNvSpPr/>
      </dsp:nvSpPr>
      <dsp:spPr>
        <a:xfrm>
          <a:off x="0" y="4216765"/>
          <a:ext cx="6781800" cy="1481507"/>
        </a:xfrm>
        <a:prstGeom prst="rect">
          <a:avLst/>
        </a:prstGeom>
        <a:solidFill>
          <a:schemeClr val="accent3">
            <a:lumMod val="75000"/>
          </a:schemeClr>
        </a:solidFill>
        <a:ln w="28575">
          <a:solidFill>
            <a:srgbClr val="660066"/>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dirty="0" smtClean="0"/>
            <a:t>He would do Tabligh to his customers ending in arguments. A complaint was made to the Promised Messiah (on whom be peace) </a:t>
          </a:r>
          <a:r>
            <a:rPr lang="en-GB" sz="1800" u="sng" kern="1200" dirty="0" smtClean="0"/>
            <a:t>who explained to him most affectionately that we are commanded to remain gentle.</a:t>
          </a:r>
          <a:endParaRPr lang="en-GB" sz="1800" b="1" u="sng" kern="1200" dirty="0">
            <a:solidFill>
              <a:schemeClr val="bg1"/>
            </a:solidFill>
          </a:endParaRPr>
        </a:p>
      </dsp:txBody>
      <dsp:txXfrm>
        <a:off x="0" y="4216765"/>
        <a:ext cx="6781800" cy="1481507"/>
      </dsp:txXfrm>
    </dsp:sp>
    <dsp:sp modelId="{66EB39F4-DB3E-48EF-8679-4DB1D7EBB5AA}">
      <dsp:nvSpPr>
        <dsp:cNvPr id="0" name=""/>
        <dsp:cNvSpPr/>
      </dsp:nvSpPr>
      <dsp:spPr>
        <a:xfrm rot="10800000">
          <a:off x="0" y="2319211"/>
          <a:ext cx="6781800" cy="2128936"/>
        </a:xfrm>
        <a:prstGeom prst="upArrowCallout">
          <a:avLst/>
        </a:prstGeom>
        <a:solidFill>
          <a:srgbClr val="660066"/>
        </a:solidFill>
        <a:ln w="28575">
          <a:solidFill>
            <a:srgbClr val="660066"/>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dirty="0" smtClean="0">
              <a:solidFill>
                <a:schemeClr val="bg1"/>
              </a:solidFill>
            </a:rPr>
            <a:t>He gave up gambling and started keeping a small shop. His love and devotion for the Promised Messiah (on whom be peace) was such that he happily endured poverty</a:t>
          </a:r>
          <a:endParaRPr lang="en-GB" sz="1800" b="1" u="sng" kern="1200" dirty="0">
            <a:solidFill>
              <a:schemeClr val="bg1"/>
            </a:solidFill>
          </a:endParaRPr>
        </a:p>
      </dsp:txBody>
      <dsp:txXfrm rot="10800000">
        <a:off x="0" y="2319211"/>
        <a:ext cx="6781800" cy="1383319"/>
      </dsp:txXfrm>
    </dsp:sp>
    <dsp:sp modelId="{999D5999-0995-433E-BD6F-CFC0A8812852}">
      <dsp:nvSpPr>
        <dsp:cNvPr id="0" name=""/>
        <dsp:cNvSpPr/>
      </dsp:nvSpPr>
      <dsp:spPr>
        <a:xfrm rot="10800000">
          <a:off x="0" y="440473"/>
          <a:ext cx="6781800" cy="2128936"/>
        </a:xfrm>
        <a:prstGeom prst="upArrowCallou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28575">
          <a:solidFill>
            <a:srgbClr val="660066"/>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dirty="0" smtClean="0"/>
            <a:t>An Ahmadi, popularly known as Professor, who before </a:t>
          </a:r>
          <a:r>
            <a:rPr lang="en-GB" sz="1800" kern="1200" dirty="0" err="1" smtClean="0"/>
            <a:t>Ahmadiyyat</a:t>
          </a:r>
          <a:r>
            <a:rPr lang="en-GB" sz="1800" kern="1200" dirty="0" smtClean="0"/>
            <a:t> was an avid gambler and used to make a lot of money playing cards. </a:t>
          </a:r>
          <a:endParaRPr lang="en-GB" sz="1800" b="0" u="none" kern="1200" dirty="0"/>
        </a:p>
      </dsp:txBody>
      <dsp:txXfrm rot="10800000">
        <a:off x="0" y="440473"/>
        <a:ext cx="6781800" cy="13833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4ADAF1-B6F5-4B12-A28C-1F77E80BC0B0}">
      <dsp:nvSpPr>
        <dsp:cNvPr id="0" name=""/>
        <dsp:cNvSpPr/>
      </dsp:nvSpPr>
      <dsp:spPr>
        <a:xfrm>
          <a:off x="0" y="1357013"/>
          <a:ext cx="4572000" cy="10584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12724168-3948-4B74-BE57-7FF31DCD1AFB}">
      <dsp:nvSpPr>
        <dsp:cNvPr id="0" name=""/>
        <dsp:cNvSpPr/>
      </dsp:nvSpPr>
      <dsp:spPr>
        <a:xfrm>
          <a:off x="218781" y="0"/>
          <a:ext cx="4353218" cy="1917263"/>
        </a:xfrm>
        <a:prstGeom prst="roundRect">
          <a:avLst/>
        </a:prstGeom>
        <a:solidFill>
          <a:schemeClr val="lt1"/>
        </a:solidFill>
        <a:ln w="25400" cap="flat" cmpd="sng" algn="ctr">
          <a:solidFill>
            <a:srgbClr val="660066"/>
          </a:solidFill>
          <a:prstDash val="solid"/>
        </a:ln>
        <a:effectLst/>
        <a:scene3d>
          <a:camera prst="orthographicFront"/>
          <a:lightRig rig="threePt" dir="t">
            <a:rot lat="0" lon="0" rev="7500000"/>
          </a:lightRig>
        </a:scene3d>
        <a:sp3d/>
      </dsp:spPr>
      <dsp:style>
        <a:lnRef idx="2">
          <a:schemeClr val="dk1"/>
        </a:lnRef>
        <a:fillRef idx="1">
          <a:schemeClr val="lt1"/>
        </a:fillRef>
        <a:effectRef idx="0">
          <a:schemeClr val="dk1"/>
        </a:effectRef>
        <a:fontRef idx="minor">
          <a:schemeClr val="dk1"/>
        </a:fontRef>
      </dsp:style>
      <dsp:txBody>
        <a:bodyPr spcFirstLastPara="0" vert="horz" wrap="square" lIns="120968" tIns="0" rIns="120968" bIns="0" numCol="1" spcCol="1270" anchor="ctr" anchorCtr="0">
          <a:noAutofit/>
        </a:bodyPr>
        <a:lstStyle/>
        <a:p>
          <a:pPr lvl="0" algn="ctr" defTabSz="800100">
            <a:lnSpc>
              <a:spcPct val="90000"/>
            </a:lnSpc>
            <a:spcBef>
              <a:spcPct val="0"/>
            </a:spcBef>
            <a:spcAft>
              <a:spcPct val="35000"/>
            </a:spcAft>
          </a:pPr>
          <a:r>
            <a:rPr lang="en-GB" sz="1800" kern="1200" dirty="0" smtClean="0"/>
            <a:t>The Professor’s face went red, he listened quietly but then said that he could not abide by this advice</a:t>
          </a:r>
          <a:endParaRPr lang="en-GB" sz="1800" b="1" u="sng" kern="1200" dirty="0"/>
        </a:p>
      </dsp:txBody>
      <dsp:txXfrm>
        <a:off x="312374" y="93593"/>
        <a:ext cx="4166032" cy="1730077"/>
      </dsp:txXfrm>
    </dsp:sp>
    <dsp:sp modelId="{E98981BF-B469-47DB-9B30-DA4429DE39AE}">
      <dsp:nvSpPr>
        <dsp:cNvPr id="0" name=""/>
        <dsp:cNvSpPr/>
      </dsp:nvSpPr>
      <dsp:spPr>
        <a:xfrm>
          <a:off x="0" y="4111646"/>
          <a:ext cx="4572000" cy="10584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8CF9DAA1-D5D2-4E14-B6C5-FC21D964B866}">
      <dsp:nvSpPr>
        <dsp:cNvPr id="0" name=""/>
        <dsp:cNvSpPr/>
      </dsp:nvSpPr>
      <dsp:spPr>
        <a:xfrm>
          <a:off x="217661" y="2642213"/>
          <a:ext cx="4353218" cy="2114261"/>
        </a:xfrm>
        <a:prstGeom prst="roundRect">
          <a:avLst/>
        </a:prstGeom>
        <a:solidFill>
          <a:schemeClr val="lt1"/>
        </a:solidFill>
        <a:ln w="25400" cap="flat" cmpd="sng" algn="ctr">
          <a:solidFill>
            <a:srgbClr val="660066"/>
          </a:solidFill>
          <a:prstDash val="solid"/>
        </a:ln>
        <a:effectLst/>
        <a:scene3d>
          <a:camera prst="orthographicFront"/>
          <a:lightRig rig="threePt" dir="t">
            <a:rot lat="0" lon="0" rev="7500000"/>
          </a:lightRig>
        </a:scene3d>
        <a:sp3d/>
      </dsp:spPr>
      <dsp:style>
        <a:lnRef idx="2">
          <a:schemeClr val="dk1"/>
        </a:lnRef>
        <a:fillRef idx="1">
          <a:schemeClr val="lt1"/>
        </a:fillRef>
        <a:effectRef idx="0">
          <a:schemeClr val="dk1"/>
        </a:effectRef>
        <a:fontRef idx="minor">
          <a:schemeClr val="dk1"/>
        </a:fontRef>
      </dsp:style>
      <dsp:txBody>
        <a:bodyPr spcFirstLastPara="0" vert="horz" wrap="square" lIns="120968" tIns="0" rIns="120968" bIns="0" numCol="1" spcCol="1270" anchor="ctr" anchorCtr="0">
          <a:noAutofit/>
        </a:bodyPr>
        <a:lstStyle/>
        <a:p>
          <a:pPr lvl="0" algn="ctr" defTabSz="800100">
            <a:lnSpc>
              <a:spcPct val="90000"/>
            </a:lnSpc>
            <a:spcBef>
              <a:spcPct val="0"/>
            </a:spcBef>
            <a:spcAft>
              <a:spcPct val="35000"/>
            </a:spcAft>
          </a:pPr>
          <a:r>
            <a:rPr lang="en-GB" sz="1800" kern="1200" dirty="0" smtClean="0"/>
            <a:t>He said when someone said something to the Promised Messiah’s </a:t>
          </a:r>
          <a:r>
            <a:rPr lang="en-GB" sz="1800" kern="1200" dirty="0" err="1" smtClean="0"/>
            <a:t>Pir</a:t>
          </a:r>
          <a:r>
            <a:rPr lang="en-GB" sz="1800" kern="1200" dirty="0" smtClean="0"/>
            <a:t> (the Holy Prophet peace and blessings of Allah be on him) he either challenged him with prayer duel (</a:t>
          </a:r>
          <a:r>
            <a:rPr lang="en-GB" sz="1800" i="1" kern="1200" dirty="0" err="1" smtClean="0"/>
            <a:t>mubahala</a:t>
          </a:r>
          <a:r>
            <a:rPr lang="en-GB" sz="1800" kern="1200" dirty="0" smtClean="0"/>
            <a:t>) or wrote books in response but asked him to stay quiet! </a:t>
          </a:r>
          <a:endParaRPr lang="en-GB" sz="1800" b="1" u="sng" kern="1200" dirty="0"/>
        </a:p>
      </dsp:txBody>
      <dsp:txXfrm>
        <a:off x="320871" y="2745423"/>
        <a:ext cx="4146798" cy="190784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2F8803-63A0-42C5-B2C7-7CE33B7718C6}">
      <dsp:nvSpPr>
        <dsp:cNvPr id="0" name=""/>
        <dsp:cNvSpPr/>
      </dsp:nvSpPr>
      <dsp:spPr>
        <a:xfrm>
          <a:off x="-6742911" y="-758441"/>
          <a:ext cx="7833030" cy="7689083"/>
        </a:xfrm>
        <a:prstGeom prst="blockArc">
          <a:avLst>
            <a:gd name="adj1" fmla="val 18900000"/>
            <a:gd name="adj2" fmla="val 2700000"/>
            <a:gd name="adj3" fmla="val 260"/>
          </a:avLst>
        </a:prstGeom>
        <a:noFill/>
        <a:ln w="25400" cap="flat" cmpd="sng" algn="ctr">
          <a:solidFill>
            <a:schemeClr val="dk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3195646-08DE-4F03-B687-11C2AE517F64}">
      <dsp:nvSpPr>
        <dsp:cNvPr id="0" name=""/>
        <dsp:cNvSpPr/>
      </dsp:nvSpPr>
      <dsp:spPr>
        <a:xfrm>
          <a:off x="579348" y="191418"/>
          <a:ext cx="6266367" cy="116021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12594" tIns="45720" rIns="45720" bIns="45720" numCol="1" spcCol="1270" anchor="ctr" anchorCtr="0">
          <a:noAutofit/>
        </a:bodyPr>
        <a:lstStyle/>
        <a:p>
          <a:pPr lvl="0" algn="ctr" defTabSz="800100">
            <a:lnSpc>
              <a:spcPct val="90000"/>
            </a:lnSpc>
            <a:spcBef>
              <a:spcPct val="0"/>
            </a:spcBef>
            <a:spcAft>
              <a:spcPct val="35000"/>
            </a:spcAft>
          </a:pPr>
          <a:r>
            <a:rPr lang="en-GB" sz="1800" kern="1200" dirty="0" smtClean="0"/>
            <a:t>At the time of verdict, people were sure of a harsh sentence, a thought which Ahmadis could not even contemplate.</a:t>
          </a:r>
          <a:endParaRPr lang="en-GB" sz="1800" kern="1200" dirty="0"/>
        </a:p>
      </dsp:txBody>
      <dsp:txXfrm>
        <a:off x="579348" y="191418"/>
        <a:ext cx="6266367" cy="1160212"/>
      </dsp:txXfrm>
    </dsp:sp>
    <dsp:sp modelId="{7F94B5A6-8FF4-4162-99CD-DD9E1C301DB3}">
      <dsp:nvSpPr>
        <dsp:cNvPr id="0" name=""/>
        <dsp:cNvSpPr/>
      </dsp:nvSpPr>
      <dsp:spPr>
        <a:xfrm>
          <a:off x="191157" y="343066"/>
          <a:ext cx="776383" cy="856917"/>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D3297D0-ABC6-44DE-9657-ACF8B6EF101B}">
      <dsp:nvSpPr>
        <dsp:cNvPr id="0" name=""/>
        <dsp:cNvSpPr/>
      </dsp:nvSpPr>
      <dsp:spPr>
        <a:xfrm>
          <a:off x="1132377" y="1542926"/>
          <a:ext cx="5713338" cy="771771"/>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12594" tIns="45720" rIns="45720" bIns="45720" numCol="1" spcCol="1270" anchor="ctr" anchorCtr="0">
          <a:noAutofit/>
        </a:bodyPr>
        <a:lstStyle/>
        <a:p>
          <a:pPr lvl="0" algn="ctr" defTabSz="800100">
            <a:lnSpc>
              <a:spcPct val="90000"/>
            </a:lnSpc>
            <a:spcBef>
              <a:spcPct val="0"/>
            </a:spcBef>
            <a:spcAft>
              <a:spcPct val="35000"/>
            </a:spcAft>
          </a:pPr>
          <a:r>
            <a:rPr lang="en-GB" sz="1800" kern="1200" dirty="0" smtClean="0"/>
            <a:t>There was extra security around the court on the day</a:t>
          </a:r>
          <a:endParaRPr lang="en-GB" sz="1800" b="1" u="sng" kern="1200" dirty="0"/>
        </a:p>
      </dsp:txBody>
      <dsp:txXfrm>
        <a:off x="1132377" y="1542926"/>
        <a:ext cx="5713338" cy="771771"/>
      </dsp:txXfrm>
    </dsp:sp>
    <dsp:sp modelId="{EBD88172-6580-4F22-9C7E-2BA7FE85D46B}">
      <dsp:nvSpPr>
        <dsp:cNvPr id="0" name=""/>
        <dsp:cNvSpPr/>
      </dsp:nvSpPr>
      <dsp:spPr>
        <a:xfrm>
          <a:off x="744186" y="1500353"/>
          <a:ext cx="776383" cy="856917"/>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18A436F-483B-4E4F-8DC9-FDE0F042550C}">
      <dsp:nvSpPr>
        <dsp:cNvPr id="0" name=""/>
        <dsp:cNvSpPr/>
      </dsp:nvSpPr>
      <dsp:spPr>
        <a:xfrm>
          <a:off x="1302113" y="2484908"/>
          <a:ext cx="5543603" cy="120238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12594" tIns="45720" rIns="45720" bIns="45720" numCol="1" spcCol="1270" anchor="ctr" anchorCtr="0">
          <a:noAutofit/>
        </a:bodyPr>
        <a:lstStyle/>
        <a:p>
          <a:pPr lvl="0" algn="l" defTabSz="800100">
            <a:lnSpc>
              <a:spcPct val="90000"/>
            </a:lnSpc>
            <a:spcBef>
              <a:spcPct val="0"/>
            </a:spcBef>
            <a:spcAft>
              <a:spcPct val="35000"/>
            </a:spcAft>
          </a:pPr>
          <a:r>
            <a:rPr lang="en-GB" sz="1800" kern="1200" dirty="0" smtClean="0"/>
            <a:t>When the Promised Messiah (on whom be peace) arrived Ahmadis stopped Professor from going inside the court as he was quick-tempered. </a:t>
          </a:r>
          <a:endParaRPr lang="en-US" sz="1800" u="sng" kern="1200" dirty="0"/>
        </a:p>
      </dsp:txBody>
      <dsp:txXfrm>
        <a:off x="1302113" y="2484908"/>
        <a:ext cx="5543603" cy="1202382"/>
      </dsp:txXfrm>
    </dsp:sp>
    <dsp:sp modelId="{919792AD-B4B8-4416-AF8B-E58A6C3F1A97}">
      <dsp:nvSpPr>
        <dsp:cNvPr id="0" name=""/>
        <dsp:cNvSpPr/>
      </dsp:nvSpPr>
      <dsp:spPr>
        <a:xfrm>
          <a:off x="819755" y="2603742"/>
          <a:ext cx="964714" cy="964714"/>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BD10465-4E37-41F4-A627-FC5AE91B9B02}">
      <dsp:nvSpPr>
        <dsp:cNvPr id="0" name=""/>
        <dsp:cNvSpPr/>
      </dsp:nvSpPr>
      <dsp:spPr>
        <a:xfrm>
          <a:off x="1132377" y="3923364"/>
          <a:ext cx="5713338" cy="640045"/>
        </a:xfrm>
        <a:prstGeom prst="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612594" tIns="45720" rIns="45720" bIns="45720" numCol="1" spcCol="1270" anchor="ctr" anchorCtr="0">
          <a:noAutofit/>
        </a:bodyPr>
        <a:lstStyle/>
        <a:p>
          <a:pPr lvl="0" algn="ctr" defTabSz="800100">
            <a:lnSpc>
              <a:spcPct val="90000"/>
            </a:lnSpc>
            <a:spcBef>
              <a:spcPct val="0"/>
            </a:spcBef>
            <a:spcAft>
              <a:spcPct val="35000"/>
            </a:spcAft>
          </a:pPr>
          <a:r>
            <a:rPr lang="en-GB" sz="1800" kern="1200" dirty="0" smtClean="0"/>
            <a:t>He had hidden a large stone under a tree. He screamed and cried highly charged with emotion and ran towards the court with the stone. </a:t>
          </a:r>
          <a:endParaRPr lang="en-GB" sz="1800" kern="1200" dirty="0">
            <a:solidFill>
              <a:schemeClr val="bg1"/>
            </a:solidFill>
          </a:endParaRPr>
        </a:p>
      </dsp:txBody>
      <dsp:txXfrm>
        <a:off x="1132377" y="3923364"/>
        <a:ext cx="5713338" cy="640045"/>
      </dsp:txXfrm>
    </dsp:sp>
    <dsp:sp modelId="{EAE9B7A8-365D-4DFA-BD7A-6A8EB2B9F508}">
      <dsp:nvSpPr>
        <dsp:cNvPr id="0" name=""/>
        <dsp:cNvSpPr/>
      </dsp:nvSpPr>
      <dsp:spPr>
        <a:xfrm>
          <a:off x="650020" y="3761030"/>
          <a:ext cx="964714" cy="964714"/>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02CA870-6185-4363-A0E6-E96BDA53DC03}">
      <dsp:nvSpPr>
        <dsp:cNvPr id="0" name=""/>
        <dsp:cNvSpPr/>
      </dsp:nvSpPr>
      <dsp:spPr>
        <a:xfrm>
          <a:off x="579348" y="4944411"/>
          <a:ext cx="6266367" cy="91252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12594" tIns="45720" rIns="45720" bIns="45720" numCol="1" spcCol="1270" anchor="ctr" anchorCtr="0">
          <a:noAutofit/>
        </a:bodyPr>
        <a:lstStyle/>
        <a:p>
          <a:pPr lvl="0" algn="l" defTabSz="800100">
            <a:lnSpc>
              <a:spcPct val="90000"/>
            </a:lnSpc>
            <a:spcBef>
              <a:spcPct val="0"/>
            </a:spcBef>
            <a:spcAft>
              <a:spcPct val="35000"/>
            </a:spcAft>
          </a:pPr>
          <a:r>
            <a:rPr lang="en-GB" sz="1800" kern="1200" dirty="0" smtClean="0"/>
            <a:t>Had other Ahmadis not stopped him he would have hit the magistrate with it. He had assumed that the magistrate would definitely give a guilty verdict</a:t>
          </a:r>
          <a:endParaRPr lang="en-US" sz="1800" kern="1200" dirty="0"/>
        </a:p>
      </dsp:txBody>
      <dsp:txXfrm>
        <a:off x="579348" y="4944411"/>
        <a:ext cx="6266367" cy="912527"/>
      </dsp:txXfrm>
    </dsp:sp>
    <dsp:sp modelId="{3FA4B1A1-C36D-441D-BD83-E2E469A789C9}">
      <dsp:nvSpPr>
        <dsp:cNvPr id="0" name=""/>
        <dsp:cNvSpPr/>
      </dsp:nvSpPr>
      <dsp:spPr>
        <a:xfrm>
          <a:off x="96991" y="4918317"/>
          <a:ext cx="964714" cy="964714"/>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0732D6-C170-4660-ABAE-4A9D946B2899}">
      <dsp:nvSpPr>
        <dsp:cNvPr id="0" name=""/>
        <dsp:cNvSpPr/>
      </dsp:nvSpPr>
      <dsp:spPr>
        <a:xfrm>
          <a:off x="0" y="5103488"/>
          <a:ext cx="7086600" cy="837269"/>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28575">
          <a:solidFill>
            <a:srgbClr val="660066"/>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b="1" u="sng" kern="1200" dirty="0" smtClean="0"/>
            <a:t>In the end what God has promised will come to pass and the steadfast will experience it</a:t>
          </a:r>
          <a:endParaRPr lang="en-GB" sz="1800" b="1" u="sng" kern="1200" dirty="0">
            <a:solidFill>
              <a:schemeClr val="bg1"/>
            </a:solidFill>
          </a:endParaRPr>
        </a:p>
      </dsp:txBody>
      <dsp:txXfrm>
        <a:off x="0" y="5103488"/>
        <a:ext cx="7086600" cy="837269"/>
      </dsp:txXfrm>
    </dsp:sp>
    <dsp:sp modelId="{A5B66834-B786-4FF7-93F3-D86B18D378BA}">
      <dsp:nvSpPr>
        <dsp:cNvPr id="0" name=""/>
        <dsp:cNvSpPr/>
      </dsp:nvSpPr>
      <dsp:spPr>
        <a:xfrm rot="10800000">
          <a:off x="0" y="3828327"/>
          <a:ext cx="7086600" cy="1287720"/>
        </a:xfrm>
        <a:prstGeom prst="upArrowCallou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28575">
          <a:solidFill>
            <a:srgbClr val="660066"/>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u="sng" kern="1200" dirty="0" smtClean="0"/>
            <a:t>The education and training of the Promised Messiah (on whom be peace) as demonstrated by his own blessed example is to be patient and steadfast</a:t>
          </a:r>
          <a:endParaRPr lang="en-GB" sz="1800" b="1" u="sng" kern="1200" dirty="0">
            <a:solidFill>
              <a:schemeClr val="bg1"/>
            </a:solidFill>
          </a:endParaRPr>
        </a:p>
      </dsp:txBody>
      <dsp:txXfrm rot="10800000">
        <a:off x="0" y="3828327"/>
        <a:ext cx="7086600" cy="836722"/>
      </dsp:txXfrm>
    </dsp:sp>
    <dsp:sp modelId="{770BF9C8-5A1C-41CE-8106-2E566938FE19}">
      <dsp:nvSpPr>
        <dsp:cNvPr id="0" name=""/>
        <dsp:cNvSpPr/>
      </dsp:nvSpPr>
      <dsp:spPr>
        <a:xfrm rot="10800000">
          <a:off x="0" y="2553165"/>
          <a:ext cx="7086600" cy="1287720"/>
        </a:xfrm>
        <a:prstGeom prst="upArrowCallout">
          <a:avLst/>
        </a:prstGeom>
        <a:solidFill>
          <a:schemeClr val="accent3">
            <a:lumMod val="75000"/>
          </a:schemeClr>
        </a:solidFill>
        <a:ln w="28575">
          <a:solidFill>
            <a:srgbClr val="660066"/>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dirty="0" smtClean="0"/>
            <a:t>Those who react emotionally try and think of ways to get even</a:t>
          </a:r>
          <a:endParaRPr lang="en-GB" sz="1800" b="1" u="sng" kern="1200" dirty="0">
            <a:solidFill>
              <a:schemeClr val="bg1"/>
            </a:solidFill>
          </a:endParaRPr>
        </a:p>
      </dsp:txBody>
      <dsp:txXfrm rot="10800000">
        <a:off x="0" y="2553165"/>
        <a:ext cx="7086600" cy="836722"/>
      </dsp:txXfrm>
    </dsp:sp>
    <dsp:sp modelId="{A6EE2CDF-E392-4DEC-A3D2-8DF9D6DC1682}">
      <dsp:nvSpPr>
        <dsp:cNvPr id="0" name=""/>
        <dsp:cNvSpPr/>
      </dsp:nvSpPr>
      <dsp:spPr>
        <a:xfrm rot="10800000">
          <a:off x="0" y="1423824"/>
          <a:ext cx="7086600" cy="1287720"/>
        </a:xfrm>
        <a:prstGeom prst="upArrowCallou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28575">
          <a:solidFill>
            <a:srgbClr val="660066"/>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b="1" u="sng" kern="1200" dirty="0" smtClean="0"/>
            <a:t>The sincere have their faith strengthened</a:t>
          </a:r>
          <a:endParaRPr lang="en-GB" sz="1800" b="1" u="sng" kern="1200" dirty="0"/>
        </a:p>
      </dsp:txBody>
      <dsp:txXfrm rot="10800000">
        <a:off x="0" y="1423824"/>
        <a:ext cx="7086600" cy="836722"/>
      </dsp:txXfrm>
    </dsp:sp>
    <dsp:sp modelId="{999D5999-0995-433E-BD6F-CFC0A8812852}">
      <dsp:nvSpPr>
        <dsp:cNvPr id="0" name=""/>
        <dsp:cNvSpPr/>
      </dsp:nvSpPr>
      <dsp:spPr>
        <a:xfrm rot="10800000">
          <a:off x="0" y="141657"/>
          <a:ext cx="7086600" cy="1287720"/>
        </a:xfrm>
        <a:prstGeom prst="upArrowCallou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28575">
          <a:solidFill>
            <a:srgbClr val="660066"/>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dirty="0" smtClean="0"/>
            <a:t>Those who are weak of faith deviate</a:t>
          </a:r>
          <a:r>
            <a:rPr lang="en-GB" sz="1800" kern="1200" dirty="0" smtClean="0"/>
            <a:t> </a:t>
          </a:r>
          <a:endParaRPr lang="en-GB" sz="1800" b="0" u="none" kern="1200" dirty="0"/>
        </a:p>
      </dsp:txBody>
      <dsp:txXfrm rot="10800000">
        <a:off x="0" y="141657"/>
        <a:ext cx="7086600" cy="836722"/>
      </dsp:txXfrm>
    </dsp:sp>
  </dsp:spTree>
</dsp:drawing>
</file>

<file path=ppt/diagrams/layout1.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2">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B8B424F5-505A-4578-BDB5-5F6EC886EF8D}" type="datetimeFigureOut">
              <a:rPr lang="en-US"/>
              <a:pPr>
                <a:defRPr/>
              </a:pPr>
              <a:t>8/7/2015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B512C7AE-389B-4C36-9743-27DCADF373D5}" type="slidenum">
              <a:rPr lang="en-US" altLang="en-US"/>
              <a:pPr/>
              <a:t>‹#›</a:t>
            </a:fld>
            <a:endParaRPr lang="en-US" altLang="en-US"/>
          </a:p>
        </p:txBody>
      </p:sp>
    </p:spTree>
    <p:extLst>
      <p:ext uri="{BB962C8B-B14F-4D97-AF65-F5344CB8AC3E}">
        <p14:creationId xmlns:p14="http://schemas.microsoft.com/office/powerpoint/2010/main" val="11775312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ea typeface="MS PGothic" panose="020B0600070205080204" pitchFamily="34" charset="-128"/>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19D0C0E-30D4-43C7-AE7E-0D30E1745756}" type="slidenum">
              <a:rPr lang="en-US" altLang="en-US">
                <a:ea typeface="MS PGothic" panose="020B0600070205080204" pitchFamily="34" charset="-128"/>
              </a:rPr>
              <a:pPr eaLnBrk="1" hangingPunct="1">
                <a:spcBef>
                  <a:spcPct val="0"/>
                </a:spcBef>
              </a:pPr>
              <a:t>1</a:t>
            </a:fld>
            <a:endParaRPr lang="en-US" altLang="en-US">
              <a:ea typeface="MS PGothic" panose="020B0600070205080204" pitchFamily="34" charset="-128"/>
            </a:endParaRPr>
          </a:p>
        </p:txBody>
      </p:sp>
      <p:sp>
        <p:nvSpPr>
          <p:cNvPr id="47109" name="Date Placeholder 1"/>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86261D6-9760-4FD3-92B3-634BA36F23C8}" type="datetime1">
              <a:rPr lang="en-US" altLang="en-US" smtClean="0"/>
              <a:pPr fontAlgn="base">
                <a:spcBef>
                  <a:spcPct val="0"/>
                </a:spcBef>
                <a:spcAft>
                  <a:spcPct val="0"/>
                </a:spcAft>
                <a:defRPr/>
              </a:pPr>
              <a:t>8/7/2015</a:t>
            </a:fld>
            <a:endParaRPr lang="en-US" altLang="en-US" smtClean="0"/>
          </a:p>
        </p:txBody>
      </p:sp>
    </p:spTree>
    <p:extLst>
      <p:ext uri="{BB962C8B-B14F-4D97-AF65-F5344CB8AC3E}">
        <p14:creationId xmlns:p14="http://schemas.microsoft.com/office/powerpoint/2010/main" val="1885871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 Hakeem Sahib told off Dahlvi Sahib for explaining the concept of death of Jesus to him while having no clue of the wisdom behind the Promised Messiah's (on whom be peace) assertion about death of Jesus. He then said that the Promised Messiah (on whom be peace) had written a peerless, magnificent book 'Baraheen e Ahmadiyya' which was a staunch defence of Islam. The Maulawis were foolish and rather than honouring him they passed edicts of disbelief against him. Mirza Sahib was angry at this. He told the Maulawis you assume to be scholars and in your assumption and you do not know that the concept of Jesus being alive was so clearly and categorically proven from the Holy Qur'an that it was not possible to refute it. But I will prove death of Jesus from the Qur'an and if you have the capacity, you may refute it. Therefore, in order to prove the foolishness of the Maulawis he presented the concept of death of Jesus from the Holy Qur'an. Now all the Maulawis of India may join forces and try their utmost they cannot contend with Mirza Sahib. He has caught them out in such a way that they dare not raise they heads. There is only one way out and that is for all the Maulawis to apologise to Mirza Sahib about their edicts of disbelief and then watch how Mirza Sahib will indeed prove from the Holy Qur'an the concept of Jesus being alive!</a:t>
            </a:r>
          </a:p>
        </p:txBody>
      </p:sp>
      <p:sp>
        <p:nvSpPr>
          <p:cNvPr id="61444" name="Date Placeholder 3"/>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40310E6-EE99-4F8F-9BE2-5067BF92FF4B}" type="datetime1">
              <a:rPr lang="en-US" altLang="en-US">
                <a:solidFill>
                  <a:srgbClr val="000000"/>
                </a:solidFill>
              </a:rPr>
              <a:pPr fontAlgn="base">
                <a:spcBef>
                  <a:spcPct val="0"/>
                </a:spcBef>
                <a:spcAft>
                  <a:spcPct val="0"/>
                </a:spcAft>
                <a:defRPr/>
              </a:pPr>
              <a:t>8/8/2015</a:t>
            </a:fld>
            <a:endParaRPr lang="en-US" altLang="en-US">
              <a:solidFill>
                <a:srgbClr val="000000"/>
              </a:solidFill>
            </a:endParaRPr>
          </a:p>
        </p:txBody>
      </p:sp>
      <p:sp>
        <p:nvSpPr>
          <p:cNvPr id="4198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55B8C8D-B958-4D4B-946B-B371F6F7C9D0}" type="slidenum">
              <a:rPr lang="en-US" altLang="en-US">
                <a:solidFill>
                  <a:srgbClr val="000000"/>
                </a:solidFill>
              </a:rPr>
              <a:pPr eaLnBrk="1" hangingPunct="1">
                <a:spcBef>
                  <a:spcPct val="0"/>
                </a:spcBef>
              </a:pPr>
              <a:t>10</a:t>
            </a:fld>
            <a:endParaRPr lang="en-US" altLang="en-US">
              <a:solidFill>
                <a:srgbClr val="000000"/>
              </a:solidFill>
            </a:endParaRPr>
          </a:p>
        </p:txBody>
      </p:sp>
    </p:spTree>
    <p:extLst>
      <p:ext uri="{BB962C8B-B14F-4D97-AF65-F5344CB8AC3E}">
        <p14:creationId xmlns:p14="http://schemas.microsoft.com/office/powerpoint/2010/main" val="3978936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Nizam Din Sahib, a very cheerful person was on friendly terms with both the Promised Messiah (on whom be peace) as well as his opponent Maulawi Muhammad Hussain </a:t>
            </a:r>
            <a:r>
              <a:rPr lang="en-GB" altLang="en-US" dirty="0" err="1" smtClean="0"/>
              <a:t>Batalwi</a:t>
            </a:r>
            <a:r>
              <a:rPr lang="en-GB" altLang="en-US" dirty="0" smtClean="0"/>
              <a:t>. Nizam Din Sahib was unhappy after the Promised Messiah (on whom be peace) claimed to be the Messiah and Maulawi Muhammad Hussain passed an edict of disbelief on him. He would argue with the Promised Messiah's opponents should first go and see his piety in person. He also maintained that if anyone explained a matter to the Promised Messiah (on whom be peace) with reference to the Holy Qur'an he always accepted it. He said when he would deal with the matter in this way and prove to the Promised Messiah that Hazrat Isa (on whom be peace) was alive, the Promised Messiah would repent making his claim.</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763B5AE-F68D-44A8-9865-61359062A30F}" type="slidenum">
              <a:rPr lang="en-US" altLang="en-US"/>
              <a:pPr eaLnBrk="1" hangingPunct="1">
                <a:spcBef>
                  <a:spcPct val="0"/>
                </a:spcBef>
              </a:pPr>
              <a:t>11</a:t>
            </a:fld>
            <a:endParaRPr lang="en-US" altLang="en-US"/>
          </a:p>
        </p:txBody>
      </p:sp>
    </p:spTree>
    <p:extLst>
      <p:ext uri="{BB962C8B-B14F-4D97-AF65-F5344CB8AC3E}">
        <p14:creationId xmlns:p14="http://schemas.microsoft.com/office/powerpoint/2010/main" val="3594338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CDDFB13-3C67-4CE2-A2B5-BCAF2EE97709}" type="slidenum">
              <a:rPr lang="en-US" altLang="en-US"/>
              <a:pPr eaLnBrk="1" hangingPunct="1">
                <a:spcBef>
                  <a:spcPct val="0"/>
                </a:spcBef>
              </a:pPr>
              <a:t>12</a:t>
            </a:fld>
            <a:endParaRPr lang="en-US" altLang="en-US"/>
          </a:p>
        </p:txBody>
      </p:sp>
    </p:spTree>
    <p:extLst>
      <p:ext uri="{BB962C8B-B14F-4D97-AF65-F5344CB8AC3E}">
        <p14:creationId xmlns:p14="http://schemas.microsoft.com/office/powerpoint/2010/main" val="1710129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 Hakeem Sahib told off Dahlvi Sahib for explaining the concept of death of Jesus to him while having no clue of the wisdom behind the Promised Messiah's (on whom be peace) assertion about death of Jesus. He then said that the Promised Messiah (on whom be peace) had written a peerless, magnificent book 'Baraheen e Ahmadiyya' which was a staunch defence of Islam. The Maulawis were foolish and rather than honouring him they passed edicts of disbelief against him. Mirza Sahib was angry at this. He told the Maulawis you assume to be scholars and in your assumption and you do not know that the concept of Jesus being alive was so clearly and categorically proven from the Holy Qur'an that it was not possible to refute it. But I will prove death of Jesus from the Qur'an and if you have the capacity, you may refute it. Therefore, in order to prove the foolishness of the Maulawis he presented the concept of death of Jesus from the Holy Qur'an. Now all the Maulawis of India may join forces and try their utmost they cannot contend with Mirza Sahib. He has caught them out in such a way that they dare not raise they heads. There is only one way out and that is for all the Maulawis to apologise to Mirza Sahib about their edicts of disbelief and then watch how Mirza Sahib will indeed prove from the Holy Qur'an the concept of Jesus being alive!</a:t>
            </a:r>
          </a:p>
        </p:txBody>
      </p:sp>
      <p:sp>
        <p:nvSpPr>
          <p:cNvPr id="61444" name="Date Placeholder 3"/>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40310E6-EE99-4F8F-9BE2-5067BF92FF4B}" type="datetime1">
              <a:rPr lang="en-US" altLang="en-US">
                <a:solidFill>
                  <a:srgbClr val="000000"/>
                </a:solidFill>
              </a:rPr>
              <a:pPr fontAlgn="base">
                <a:spcBef>
                  <a:spcPct val="0"/>
                </a:spcBef>
                <a:spcAft>
                  <a:spcPct val="0"/>
                </a:spcAft>
                <a:defRPr/>
              </a:pPr>
              <a:t>8/8/2015</a:t>
            </a:fld>
            <a:endParaRPr lang="en-US" altLang="en-US">
              <a:solidFill>
                <a:srgbClr val="000000"/>
              </a:solidFill>
            </a:endParaRPr>
          </a:p>
        </p:txBody>
      </p:sp>
      <p:sp>
        <p:nvSpPr>
          <p:cNvPr id="4198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55B8C8D-B958-4D4B-946B-B371F6F7C9D0}" type="slidenum">
              <a:rPr lang="en-US" altLang="en-US">
                <a:solidFill>
                  <a:srgbClr val="000000"/>
                </a:solidFill>
              </a:rPr>
              <a:pPr eaLnBrk="1" hangingPunct="1">
                <a:spcBef>
                  <a:spcPct val="0"/>
                </a:spcBef>
              </a:pPr>
              <a:t>13</a:t>
            </a:fld>
            <a:endParaRPr lang="en-US" altLang="en-US">
              <a:solidFill>
                <a:srgbClr val="000000"/>
              </a:solidFill>
            </a:endParaRPr>
          </a:p>
        </p:txBody>
      </p:sp>
    </p:spTree>
    <p:extLst>
      <p:ext uri="{BB962C8B-B14F-4D97-AF65-F5344CB8AC3E}">
        <p14:creationId xmlns:p14="http://schemas.microsoft.com/office/powerpoint/2010/main" val="20286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One of the devout companions of the Promised Messiah (on whom be peace) called Sher Muhammad Sahib was uneducated and drove a carriage. He subscribed to Al Hakm journal. When taking his customers around he would chat with them and after determining if they could read he would give them his copy of Al Hakm and ask them to read it to him. Customers would take him on to pass their time. Sher Sahib would then cross-examine the reader in a manner that the reader had to think carefully and understand what he had read before responding. Sher Sahib converted about twelve people to Ahmadiyyat in this manner. He lived a long age and it is not known how many more he converted later on. Such was his spirit to spread the message that although he was not educated he found a way.</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A88EA0A-87CD-47AB-9068-B4A0CC2A63A8}" type="slidenum">
              <a:rPr lang="en-US" altLang="en-US"/>
              <a:pPr eaLnBrk="1" hangingPunct="1">
                <a:spcBef>
                  <a:spcPct val="0"/>
                </a:spcBef>
              </a:pPr>
              <a:t>14</a:t>
            </a:fld>
            <a:endParaRPr lang="en-US" altLang="en-US"/>
          </a:p>
        </p:txBody>
      </p:sp>
    </p:spTree>
    <p:extLst>
      <p:ext uri="{BB962C8B-B14F-4D97-AF65-F5344CB8AC3E}">
        <p14:creationId xmlns:p14="http://schemas.microsoft.com/office/powerpoint/2010/main" val="1158435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8/7/2015</a:t>
            </a:fld>
            <a:endParaRPr lang="en-US"/>
          </a:p>
        </p:txBody>
      </p:sp>
      <p:sp>
        <p:nvSpPr>
          <p:cNvPr id="4301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FDD1A88-ED08-4E84-B02A-BEB425369BF7}" type="slidenum">
              <a:rPr lang="en-US" altLang="en-US"/>
              <a:pPr eaLnBrk="1" hangingPunct="1">
                <a:spcBef>
                  <a:spcPct val="0"/>
                </a:spcBef>
              </a:pPr>
              <a:t>15</a:t>
            </a:fld>
            <a:endParaRPr lang="en-US" altLang="en-US"/>
          </a:p>
        </p:txBody>
      </p:sp>
    </p:spTree>
    <p:extLst>
      <p:ext uri="{BB962C8B-B14F-4D97-AF65-F5344CB8AC3E}">
        <p14:creationId xmlns:p14="http://schemas.microsoft.com/office/powerpoint/2010/main" val="2201404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When Nizam Din Sahib met the Promised Messiah (on whom be peace) he asked him if he had given up Islam and did not accept the Holy Qur'an anymore. How can that be, the Promised Messiah told him. Nizam Din said if he could cite hundreds of verses of the Holy Qur'an to prove Hazrat Isa (on whom be peace) was alive, would he accept? The Promised Messiah told him he only had to present one verse to convince him. He said, maybe not 100 but I could present 50 verses to prove that Hazrat Isa (on whom be peace) is alive. The Promised Messiah once again told him he only had to present one verse. Nizam Din Sahib became suspicious that perhaps there were not so many verses in the Qur'an that proved Hazrat Isa was alive, so he asked if he would accept if only 10 verses were presented. The Promised Messiah (on whom be peace) laughed and repeated that he only asked for one verse.</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5A5256E-F277-4922-80C1-B511B5830281}" type="slidenum">
              <a:rPr lang="en-US" altLang="en-US"/>
              <a:pPr eaLnBrk="1" hangingPunct="1">
                <a:spcBef>
                  <a:spcPct val="0"/>
                </a:spcBef>
              </a:pPr>
              <a:t>16</a:t>
            </a:fld>
            <a:endParaRPr lang="en-US" altLang="en-US"/>
          </a:p>
        </p:txBody>
      </p:sp>
    </p:spTree>
    <p:extLst>
      <p:ext uri="{BB962C8B-B14F-4D97-AF65-F5344CB8AC3E}">
        <p14:creationId xmlns:p14="http://schemas.microsoft.com/office/powerpoint/2010/main" val="23805974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The Promised Messiah (on whom be peace) once came to know that although assurances were given that there would be no verbal abuse aimed at the Holy Prophet (peace and blessings of Allah be on him) at a convention held in Lahore that is exactly what happened. This convention was attended by Hazrat Maulawi Hakeem </a:t>
            </a:r>
            <a:r>
              <a:rPr lang="en-GB" altLang="en-US" dirty="0" err="1" smtClean="0"/>
              <a:t>Nur</a:t>
            </a:r>
            <a:r>
              <a:rPr lang="en-GB" altLang="en-US" dirty="0" smtClean="0"/>
              <a:t> </a:t>
            </a:r>
            <a:r>
              <a:rPr lang="en-GB" altLang="en-US" dirty="0" err="1" smtClean="0"/>
              <a:t>ud</a:t>
            </a:r>
            <a:r>
              <a:rPr lang="en-GB" altLang="en-US" dirty="0" smtClean="0"/>
              <a:t> Din Sahib (may Allah be pleased with him) and young Hazrat </a:t>
            </a:r>
            <a:r>
              <a:rPr lang="en-GB" altLang="en-US" dirty="0" err="1" smtClean="0"/>
              <a:t>Musleh</a:t>
            </a:r>
            <a:r>
              <a:rPr lang="en-GB" altLang="en-US" dirty="0" smtClean="0"/>
              <a:t> Maud (may Allah be pleased with him). The Promised Messiah (on whom be peace) was very annoyed with them both and said how could their sense of honour for the Prophet abide them to keep sitting in such a gathering!</a:t>
            </a:r>
          </a:p>
          <a:p>
            <a:pPr eaLnBrk="1" hangingPunct="1">
              <a:spcBef>
                <a:spcPct val="0"/>
              </a:spcBef>
            </a:pPr>
            <a:endParaRPr lang="en-GB" altLang="en-US" dirty="0"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F45C509-12F8-43E7-B620-1CF1E9B0457D}" type="slidenum">
              <a:rPr lang="en-US" altLang="en-US"/>
              <a:pPr eaLnBrk="1" hangingPunct="1">
                <a:spcBef>
                  <a:spcPct val="0"/>
                </a:spcBef>
              </a:pPr>
              <a:t>17</a:t>
            </a:fld>
            <a:endParaRPr lang="en-US" altLang="en-US"/>
          </a:p>
        </p:txBody>
      </p:sp>
    </p:spTree>
    <p:extLst>
      <p:ext uri="{BB962C8B-B14F-4D97-AF65-F5344CB8AC3E}">
        <p14:creationId xmlns:p14="http://schemas.microsoft.com/office/powerpoint/2010/main" val="1177010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The Promised Messiah (on whom be peace) once came to know that although assurances were given that there would be no verbal abuse aimed at the Holy Prophet (peace and blessings of Allah be on him) at a convention held in Lahore that is exactly what happened. This convention was attended by Hazrat Maulawi Hakeem </a:t>
            </a:r>
            <a:r>
              <a:rPr lang="en-GB" altLang="en-US" dirty="0" err="1" smtClean="0"/>
              <a:t>Nur</a:t>
            </a:r>
            <a:r>
              <a:rPr lang="en-GB" altLang="en-US" dirty="0" smtClean="0"/>
              <a:t> </a:t>
            </a:r>
            <a:r>
              <a:rPr lang="en-GB" altLang="en-US" dirty="0" err="1" smtClean="0"/>
              <a:t>ud</a:t>
            </a:r>
            <a:r>
              <a:rPr lang="en-GB" altLang="en-US" dirty="0" smtClean="0"/>
              <a:t> Din Sahib (may Allah be pleased with him) and young Hazrat </a:t>
            </a:r>
            <a:r>
              <a:rPr lang="en-GB" altLang="en-US" dirty="0" err="1" smtClean="0"/>
              <a:t>Musleh</a:t>
            </a:r>
            <a:r>
              <a:rPr lang="en-GB" altLang="en-US" dirty="0" smtClean="0"/>
              <a:t> Maud (may Allah be pleased with him). The Promised Messiah (on whom be peace) was very annoyed with them both and said how could their sense of honour for the Prophet abide them to keep sitting in such a gathering!</a:t>
            </a:r>
          </a:p>
          <a:p>
            <a:pPr eaLnBrk="1" hangingPunct="1">
              <a:spcBef>
                <a:spcPct val="0"/>
              </a:spcBef>
            </a:pPr>
            <a:endParaRPr lang="en-GB" altLang="en-US" dirty="0"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F45C509-12F8-43E7-B620-1CF1E9B0457D}" type="slidenum">
              <a:rPr lang="en-US" altLang="en-US"/>
              <a:pPr eaLnBrk="1" hangingPunct="1">
                <a:spcBef>
                  <a:spcPct val="0"/>
                </a:spcBef>
              </a:pPr>
              <a:t>18</a:t>
            </a:fld>
            <a:endParaRPr lang="en-US" altLang="en-US"/>
          </a:p>
        </p:txBody>
      </p:sp>
    </p:spTree>
    <p:extLst>
      <p:ext uri="{BB962C8B-B14F-4D97-AF65-F5344CB8AC3E}">
        <p14:creationId xmlns:p14="http://schemas.microsoft.com/office/powerpoint/2010/main" val="5147605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The Promised Messiah (on whom be peace) once came to know that although assurances were given that there would be no verbal abuse aimed at the Holy Prophet (peace and blessings of Allah be on him) at a convention held in Lahore that is exactly what happened. This convention was attended by Hazrat Maulawi Hakeem </a:t>
            </a:r>
            <a:r>
              <a:rPr lang="en-GB" altLang="en-US" dirty="0" err="1" smtClean="0"/>
              <a:t>Nur</a:t>
            </a:r>
            <a:r>
              <a:rPr lang="en-GB" altLang="en-US" dirty="0" smtClean="0"/>
              <a:t> </a:t>
            </a:r>
            <a:r>
              <a:rPr lang="en-GB" altLang="en-US" dirty="0" err="1" smtClean="0"/>
              <a:t>ud</a:t>
            </a:r>
            <a:r>
              <a:rPr lang="en-GB" altLang="en-US" dirty="0" smtClean="0"/>
              <a:t> Din Sahib (may Allah be pleased with him) and young Hazrat </a:t>
            </a:r>
            <a:r>
              <a:rPr lang="en-GB" altLang="en-US" dirty="0" err="1" smtClean="0"/>
              <a:t>Musleh</a:t>
            </a:r>
            <a:r>
              <a:rPr lang="en-GB" altLang="en-US" dirty="0" smtClean="0"/>
              <a:t> Maud (may Allah be pleased with him). The Promised Messiah (on whom be peace) was very annoyed with them both and said how could their sense of honour for the Prophet abide them to keep sitting in such a gathering!</a:t>
            </a:r>
          </a:p>
          <a:p>
            <a:pPr eaLnBrk="1" hangingPunct="1">
              <a:spcBef>
                <a:spcPct val="0"/>
              </a:spcBef>
            </a:pPr>
            <a:endParaRPr lang="en-GB" altLang="en-US" dirty="0"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F45C509-12F8-43E7-B620-1CF1E9B0457D}" type="slidenum">
              <a:rPr lang="en-US" altLang="en-US"/>
              <a:pPr eaLnBrk="1" hangingPunct="1">
                <a:spcBef>
                  <a:spcPct val="0"/>
                </a:spcBef>
              </a:pPr>
              <a:t>19</a:t>
            </a:fld>
            <a:endParaRPr lang="en-US" altLang="en-US"/>
          </a:p>
        </p:txBody>
      </p:sp>
    </p:spTree>
    <p:extLst>
      <p:ext uri="{BB962C8B-B14F-4D97-AF65-F5344CB8AC3E}">
        <p14:creationId xmlns:p14="http://schemas.microsoft.com/office/powerpoint/2010/main" val="784310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5158489-A896-42E9-AEDE-AA474BCC2FAC}" type="slidenum">
              <a:rPr lang="en-US" altLang="en-US"/>
              <a:pPr eaLnBrk="1" hangingPunct="1">
                <a:spcBef>
                  <a:spcPct val="0"/>
                </a:spcBef>
              </a:pPr>
              <a:t>2</a:t>
            </a:fld>
            <a:endParaRPr lang="en-US" altLang="en-US"/>
          </a:p>
        </p:txBody>
      </p:sp>
    </p:spTree>
    <p:extLst>
      <p:ext uri="{BB962C8B-B14F-4D97-AF65-F5344CB8AC3E}">
        <p14:creationId xmlns:p14="http://schemas.microsoft.com/office/powerpoint/2010/main" val="24305367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The Promised Messiah (on whom be peace) once came to know that although assurances were given that there would be no verbal abuse aimed at the Holy Prophet (peace and blessings of Allah be on him) at a convention held in Lahore that is exactly what happened. This convention was attended by Hazrat Maulawi Hakeem </a:t>
            </a:r>
            <a:r>
              <a:rPr lang="en-GB" altLang="en-US" dirty="0" err="1" smtClean="0"/>
              <a:t>Nur</a:t>
            </a:r>
            <a:r>
              <a:rPr lang="en-GB" altLang="en-US" dirty="0" smtClean="0"/>
              <a:t> </a:t>
            </a:r>
            <a:r>
              <a:rPr lang="en-GB" altLang="en-US" dirty="0" err="1" smtClean="0"/>
              <a:t>ud</a:t>
            </a:r>
            <a:r>
              <a:rPr lang="en-GB" altLang="en-US" dirty="0" smtClean="0"/>
              <a:t> Din Sahib (may Allah be pleased with him) and young Hazrat </a:t>
            </a:r>
            <a:r>
              <a:rPr lang="en-GB" altLang="en-US" dirty="0" err="1" smtClean="0"/>
              <a:t>Musleh</a:t>
            </a:r>
            <a:r>
              <a:rPr lang="en-GB" altLang="en-US" dirty="0" smtClean="0"/>
              <a:t> Maud (may Allah be pleased with him). The Promised Messiah (on whom be peace) was very annoyed with them both and said how could their sense of honour for the Prophet abide them to keep sitting in such a gathering!</a:t>
            </a:r>
          </a:p>
          <a:p>
            <a:pPr eaLnBrk="1" hangingPunct="1">
              <a:spcBef>
                <a:spcPct val="0"/>
              </a:spcBef>
            </a:pPr>
            <a:endParaRPr lang="en-GB" altLang="en-US" dirty="0"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F45C509-12F8-43E7-B620-1CF1E9B0457D}" type="slidenum">
              <a:rPr lang="en-US" altLang="en-US"/>
              <a:pPr eaLnBrk="1" hangingPunct="1">
                <a:spcBef>
                  <a:spcPct val="0"/>
                </a:spcBef>
              </a:pPr>
              <a:t>20</a:t>
            </a:fld>
            <a:endParaRPr lang="en-US" altLang="en-US"/>
          </a:p>
        </p:txBody>
      </p:sp>
    </p:spTree>
    <p:extLst>
      <p:ext uri="{BB962C8B-B14F-4D97-AF65-F5344CB8AC3E}">
        <p14:creationId xmlns:p14="http://schemas.microsoft.com/office/powerpoint/2010/main" val="12489676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CDDFB13-3C67-4CE2-A2B5-BCAF2EE97709}" type="slidenum">
              <a:rPr lang="en-US" altLang="en-US"/>
              <a:pPr eaLnBrk="1" hangingPunct="1">
                <a:spcBef>
                  <a:spcPct val="0"/>
                </a:spcBef>
              </a:pPr>
              <a:t>21</a:t>
            </a:fld>
            <a:endParaRPr lang="en-US" altLang="en-US"/>
          </a:p>
        </p:txBody>
      </p:sp>
    </p:spTree>
    <p:extLst>
      <p:ext uri="{BB962C8B-B14F-4D97-AF65-F5344CB8AC3E}">
        <p14:creationId xmlns:p14="http://schemas.microsoft.com/office/powerpoint/2010/main" val="21347138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a:defRPr/>
            </a:pPr>
            <a:r>
              <a:rPr lang="en-GB" dirty="0" smtClean="0"/>
              <a:t>Hazrat Musleh Maud (may Allah be pleased with him) gave a sermon in which in advised Jama’at to avoid conflicts as he said the Jama’at had attained maturity. He then informed the congregation that a person had been excommunicated after which he started the second [Arabic] part of his sermon when a person stood up and asked what was the person who had been excommunicated while another remarked that one does not talk during sermon. Hazrat Musleh Maud (may Allah be pleased with him) smiled and narrated an incident. When the Promised Messiah’s (on whom be peace) residence was searched after the murder of </a:t>
            </a:r>
            <a:r>
              <a:rPr lang="en-GB" dirty="0" err="1" smtClean="0"/>
              <a:t>Lekh</a:t>
            </a:r>
            <a:r>
              <a:rPr lang="en-GB" dirty="0" smtClean="0"/>
              <a:t> Ram the superintendent police hit his head on a low doorway and was hurt and felt dizzy. He was offered some milk but he declined saying he was on duty. On this, the same person who had asked for the name of the excommunicated person asked the Promised Messiah (on whom be peace) if the police officer’s head had bled or not. The Promised Messiah (on whom be peace) smiled and said he did not know as he had not taken his cap off to have a look. Hazrat Musleh Maud (may Allah be pleased with him) said some people have the habit to speak needlessly. He narrated an anecdote where a person came to a mosque while congregational Prayer was being said. The man greeted everyone out aloud and one worshipper, while offering Salat responded to his greeting. On this, the person standing next to him said, don’t you know one does not speak during Salat? Why did you respond to his greeting!</a:t>
            </a:r>
          </a:p>
          <a:p>
            <a:pPr>
              <a:defRPr/>
            </a:pPr>
            <a:r>
              <a:rPr lang="en-GB" dirty="0" smtClean="0"/>
              <a:t>Friday sermon is part of Friday Prayers and speaking during it is not allowed. The Imam may say something if he needs to but the congregation should not. This should be instilled in children from an early age. </a:t>
            </a:r>
          </a:p>
          <a:p>
            <a:pPr>
              <a:defRPr/>
            </a:pPr>
            <a:endParaRPr lang="en-GB" dirty="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E51DC4F-B62C-4279-8DE6-4F5D22637BB2}" type="slidenum">
              <a:rPr lang="en-US" altLang="en-US"/>
              <a:pPr>
                <a:spcBef>
                  <a:spcPct val="0"/>
                </a:spcBef>
              </a:pPr>
              <a:t>22</a:t>
            </a:fld>
            <a:endParaRPr lang="en-US" altLang="en-US"/>
          </a:p>
        </p:txBody>
      </p:sp>
    </p:spTree>
    <p:extLst>
      <p:ext uri="{BB962C8B-B14F-4D97-AF65-F5344CB8AC3E}">
        <p14:creationId xmlns:p14="http://schemas.microsoft.com/office/powerpoint/2010/main" val="2109636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When Nizam Din Sahib met the Promised Messiah (on whom be peace) he asked him if he had given up Islam and did not accept the Holy Qur'an anymore. How can that be, the Promised Messiah told him. Nizam Din said if he could cite hundreds of verses of the Holy Qur'an to prove Hazrat Isa (on whom be peace) was alive, would he accept? The Promised Messiah told him he only had to present one verse to convince him. He said, maybe not 100 but I could present 50 verses to prove that Hazrat Isa (on whom be peace) is alive. The Promised Messiah once again told him he only had to present one verse. Nizam Din Sahib became suspicious that perhaps there were not so many verses in the Qur'an that proved Hazrat Isa was alive, so he asked if he would accept if only 10 verses were presented. The Promised Messiah (on whom be peace) laughed and repeated that he only asked for one verse.</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A36B53F-36C2-4FE5-AC42-10B9D34C0647}" type="slidenum">
              <a:rPr lang="en-US" altLang="en-US"/>
              <a:pPr eaLnBrk="1" hangingPunct="1">
                <a:spcBef>
                  <a:spcPct val="0"/>
                </a:spcBef>
              </a:pPr>
              <a:t>3</a:t>
            </a:fld>
            <a:endParaRPr lang="en-US" altLang="en-US"/>
          </a:p>
        </p:txBody>
      </p:sp>
    </p:spTree>
    <p:extLst>
      <p:ext uri="{BB962C8B-B14F-4D97-AF65-F5344CB8AC3E}">
        <p14:creationId xmlns:p14="http://schemas.microsoft.com/office/powerpoint/2010/main" val="3991949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The Promised Messiah (on whom be peace) adored his children, especially his young son Mubarak Ahmad. He once felt pain in his ribs when lying down which was not alleviated by warm compress. It turned out that there was a broken piece of brick in his pocket which had caused the pain. The piece of brick was in his pocket because young Mahmood (Hazrat Musleh Maud) had given it to his blessed father for safekeeping and he had lovingly kept it in pocket. Once young Mubarak Ahmad, who everyone thought was the most adored child, uttered something which was contrary to the dignity of the Holy Prophet (peace and blessings of Allah be on him) and the Promised Messiah (on whom be peace) gave him a sharp smack for it. </a:t>
            </a:r>
          </a:p>
          <a:p>
            <a:endParaRPr lang="en-GB" alt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0BF7FA4-B865-4F80-A900-87C2A67C5E6E}" type="slidenum">
              <a:rPr lang="en-US" altLang="en-US"/>
              <a:pPr eaLnBrk="1" hangingPunct="1">
                <a:spcBef>
                  <a:spcPct val="0"/>
                </a:spcBef>
              </a:pPr>
              <a:t>4</a:t>
            </a:fld>
            <a:endParaRPr lang="en-US" altLang="en-US"/>
          </a:p>
        </p:txBody>
      </p:sp>
      <p:sp>
        <p:nvSpPr>
          <p:cNvPr id="5" name="Date Placeholder 4"/>
          <p:cNvSpPr>
            <a:spLocks noGrp="1"/>
          </p:cNvSpPr>
          <p:nvPr>
            <p:ph type="dt" sz="quarter" idx="1"/>
          </p:nvPr>
        </p:nvSpPr>
        <p:spPr/>
        <p:txBody>
          <a:bodyPr/>
          <a:lstStyle/>
          <a:p>
            <a:pPr>
              <a:defRPr/>
            </a:pPr>
            <a:fld id="{32A06C8C-B433-40A9-A85B-C5F697620A3A}" type="datetime1">
              <a:rPr lang="en-US" smtClean="0"/>
              <a:pPr>
                <a:defRPr/>
              </a:pPr>
              <a:t>8/7/2015</a:t>
            </a:fld>
            <a:endParaRPr lang="en-US"/>
          </a:p>
        </p:txBody>
      </p:sp>
    </p:spTree>
    <p:extLst>
      <p:ext uri="{BB962C8B-B14F-4D97-AF65-F5344CB8AC3E}">
        <p14:creationId xmlns:p14="http://schemas.microsoft.com/office/powerpoint/2010/main" val="3428625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The Promised Messiah (on whom be peace) adored his children, especially his young son Mubarak Ahmad. He once felt pain in his ribs when lying down which was not alleviated by warm compress. It turned out that there was a broken piece of brick in his pocket which had caused the pain. The piece of brick was in his pocket because young Mahmood (Hazrat Musleh Maud) had given it to his blessed father for safekeeping and he had lovingly kept it in pocket. Once young Mubarak Ahmad, who everyone thought was the most adored child, uttered something which was contrary to the dignity of the Holy Prophet (peace and blessings of Allah be on him) and the Promised Messiah (on whom be peace) gave him a sharp smack for it. </a:t>
            </a:r>
          </a:p>
          <a:p>
            <a:endParaRPr lang="en-GB"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9BA934C-4853-4FE0-B250-A9601D223A1B}" type="slidenum">
              <a:rPr lang="en-US" altLang="en-US"/>
              <a:pPr eaLnBrk="1" hangingPunct="1">
                <a:spcBef>
                  <a:spcPct val="0"/>
                </a:spcBef>
              </a:pPr>
              <a:t>5</a:t>
            </a:fld>
            <a:endParaRPr lang="en-US" altLang="en-US"/>
          </a:p>
        </p:txBody>
      </p:sp>
      <p:sp>
        <p:nvSpPr>
          <p:cNvPr id="5" name="Date Placeholder 4"/>
          <p:cNvSpPr>
            <a:spLocks noGrp="1"/>
          </p:cNvSpPr>
          <p:nvPr>
            <p:ph type="dt" sz="quarter" idx="1"/>
          </p:nvPr>
        </p:nvSpPr>
        <p:spPr/>
        <p:txBody>
          <a:bodyPr/>
          <a:lstStyle/>
          <a:p>
            <a:pPr>
              <a:defRPr/>
            </a:pPr>
            <a:fld id="{32A06C8C-B433-40A9-A85B-C5F697620A3A}" type="datetime1">
              <a:rPr lang="en-US" smtClean="0"/>
              <a:pPr>
                <a:defRPr/>
              </a:pPr>
              <a:t>8/7/2015</a:t>
            </a:fld>
            <a:endParaRPr lang="en-US"/>
          </a:p>
        </p:txBody>
      </p:sp>
    </p:spTree>
    <p:extLst>
      <p:ext uri="{BB962C8B-B14F-4D97-AF65-F5344CB8AC3E}">
        <p14:creationId xmlns:p14="http://schemas.microsoft.com/office/powerpoint/2010/main" val="1794551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Nizam Din Sahib, a very cheerful person was on friendly terms with both the Promised Messiah (on whom be peace) as well as his opponent Maulawi Muhammad Hussain </a:t>
            </a:r>
            <a:r>
              <a:rPr lang="en-GB" altLang="en-US" dirty="0" err="1" smtClean="0"/>
              <a:t>Batalwi</a:t>
            </a:r>
            <a:r>
              <a:rPr lang="en-GB" altLang="en-US" dirty="0" smtClean="0"/>
              <a:t>. Nizam Din Sahib was unhappy after the Promised Messiah (on whom be peace) claimed to be the Messiah and Maulawi Muhammad Hussain passed an edict of disbelief on him. He would argue with the Promised Messiah's opponents should first go and see his piety in person. He also maintained that if anyone explained a matter to the Promised Messiah (on whom be peace) with reference to the Holy Qur'an he always accepted it. He said when he would deal with the matter in this way and prove to the Promised Messiah that Hazrat Isa (on whom be peace) was alive, the Promised Messiah would repent making his claim.</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763B5AE-F68D-44A8-9865-61359062A30F}" type="slidenum">
              <a:rPr lang="en-US" altLang="en-US"/>
              <a:pPr eaLnBrk="1" hangingPunct="1">
                <a:spcBef>
                  <a:spcPct val="0"/>
                </a:spcBef>
              </a:pPr>
              <a:t>6</a:t>
            </a:fld>
            <a:endParaRPr lang="en-US" altLang="en-US"/>
          </a:p>
        </p:txBody>
      </p:sp>
    </p:spTree>
    <p:extLst>
      <p:ext uri="{BB962C8B-B14F-4D97-AF65-F5344CB8AC3E}">
        <p14:creationId xmlns:p14="http://schemas.microsoft.com/office/powerpoint/2010/main" val="2878322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What is righteousness? It is fear of God and as long as we have righteousness God will cover our shortcomings and our sins unless we become so audacious that fear of God leaves us when committing sin! If weakness leads us to sin but is followed by fear of God, God forgives us. Fear of God is love of God and as long as we have it we will be saved from ruination. Indeed, it is conditional that this love is true love. God knows what is in hearts and none can deceive Him. Thus, owing to God's love if we stumble and then pick ourselves up and follow His commandments, God keeps His sense of honour for our love for Him and does not let us go to waste and enables us to repent. However, if man discards the very essence of righteousness and rejects it, he is punished.</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5177C02-5829-40DB-B20B-E49A2E15CE40}" type="slidenum">
              <a:rPr lang="en-US" altLang="en-US">
                <a:solidFill>
                  <a:srgbClr val="000000"/>
                </a:solidFill>
                <a:latin typeface="Calibri" panose="020F0502020204030204" pitchFamily="34" charset="0"/>
              </a:rPr>
              <a:pPr eaLnBrk="1" hangingPunct="1"/>
              <a:t>7</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3447301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Nizam Din Sahib, a very cheerful person was on friendly terms with both the Promised Messiah (on whom be peace) as well as his opponent Maulawi Muhammad Hussain </a:t>
            </a:r>
            <a:r>
              <a:rPr lang="en-GB" altLang="en-US" dirty="0" err="1" smtClean="0"/>
              <a:t>Batalwi</a:t>
            </a:r>
            <a:r>
              <a:rPr lang="en-GB" altLang="en-US" dirty="0" smtClean="0"/>
              <a:t>. Nizam Din Sahib was unhappy after the Promised Messiah (on whom be peace) claimed to be the Messiah and Maulawi Muhammad Hussain passed an edict of disbelief on him. He would argue with the Promised Messiah's opponents should first go and see his piety in person. He also maintained that if anyone explained a matter to the Promised Messiah (on whom be peace) with reference to the Holy Qur'an he always accepted it. He said when he would deal with the matter in this way and prove to the Promised Messiah that Hazrat Isa (on whom be peace) was alive, the Promised Messiah would repent making his claim.</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763B5AE-F68D-44A8-9865-61359062A30F}" type="slidenum">
              <a:rPr lang="en-US" altLang="en-US"/>
              <a:pPr eaLnBrk="1" hangingPunct="1">
                <a:spcBef>
                  <a:spcPct val="0"/>
                </a:spcBef>
              </a:pPr>
              <a:t>8</a:t>
            </a:fld>
            <a:endParaRPr lang="en-US" altLang="en-US"/>
          </a:p>
        </p:txBody>
      </p:sp>
    </p:spTree>
    <p:extLst>
      <p:ext uri="{BB962C8B-B14F-4D97-AF65-F5344CB8AC3E}">
        <p14:creationId xmlns:p14="http://schemas.microsoft.com/office/powerpoint/2010/main" val="403052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One of the devout companions of the Promised Messiah (on whom be peace) called Sher Muhammad Sahib was uneducated and drove a carriage. He subscribed to Al Hakm journal. When taking his customers around he would chat with them and after determining if they could read he would give them his copy of Al Hakm and ask them to read it to him. Customers would take him on to pass their time. Sher Sahib would then cross-examine the reader in a manner that the reader had to think carefully and understand what he had read before responding. Sher Sahib converted about twelve people to Ahmadiyyat in this manner. He lived a long age and it is not known how many more he converted later on. Such was his spirit to spread the message that although he was not educated he found a way.</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A88EA0A-87CD-47AB-9068-B4A0CC2A63A8}" type="slidenum">
              <a:rPr lang="en-US" altLang="en-US"/>
              <a:pPr eaLnBrk="1" hangingPunct="1">
                <a:spcBef>
                  <a:spcPct val="0"/>
                </a:spcBef>
              </a:pPr>
              <a:t>9</a:t>
            </a:fld>
            <a:endParaRPr lang="en-US" altLang="en-US"/>
          </a:p>
        </p:txBody>
      </p:sp>
    </p:spTree>
    <p:extLst>
      <p:ext uri="{BB962C8B-B14F-4D97-AF65-F5344CB8AC3E}">
        <p14:creationId xmlns:p14="http://schemas.microsoft.com/office/powerpoint/2010/main" val="19435358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alislam-logo-larg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24800" y="31750"/>
            <a:ext cx="1090613"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57200"/>
            <a:ext cx="8229600" cy="914400"/>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343400"/>
          </a:xfrm>
          <a:prstGeom prst="rect">
            <a:avLst/>
          </a:prstGeom>
        </p:spPr>
        <p:txBody>
          <a:bodyPr/>
          <a:lstStyle>
            <a:lvl1pPr marL="228600" indent="-228600" algn="l">
              <a:lnSpc>
                <a:spcPct val="100000"/>
              </a:lnSpc>
              <a:spcBef>
                <a:spcPts val="1080"/>
              </a:spcBef>
              <a:buFont typeface="Arial" pitchFamily="34" charset="0"/>
              <a:buChar char="•"/>
              <a:defRPr sz="1800">
                <a:solidFill>
                  <a:schemeClr val="accent2">
                    <a:lumMod val="50000"/>
                  </a:schemeClr>
                </a:solidFill>
              </a:defRPr>
            </a:lvl1pPr>
            <a:lvl2pPr marL="569913" indent="-225425">
              <a:spcBef>
                <a:spcPts val="480"/>
              </a:spcBef>
              <a:buFont typeface="Arial" pitchFamily="34" charset="0"/>
              <a:buChar char="–"/>
              <a:defRPr sz="1400">
                <a:solidFill>
                  <a:schemeClr val="accent2">
                    <a:lumMod val="50000"/>
                  </a:schemeClr>
                </a:solidFill>
              </a:defRPr>
            </a:lvl2pPr>
            <a:lvl3pPr marL="854075" indent="-163513" algn="l">
              <a:lnSpc>
                <a:spcPct val="100000"/>
              </a:lnSpc>
              <a:spcBef>
                <a:spcPts val="420"/>
              </a:spcBef>
              <a:buFont typeface="Arial" pitchFamily="34" charset="0"/>
              <a:buChar char="&gt;"/>
              <a:defRPr sz="1200" baseline="0">
                <a:solidFill>
                  <a:schemeClr val="accent2">
                    <a:lumMod val="50000"/>
                  </a:schemeClr>
                </a:solidFill>
              </a:defRPr>
            </a:lvl3pPr>
            <a:lvl4pPr marL="1087438" indent="-173038" algn="l">
              <a:lnSpc>
                <a:spcPct val="100000"/>
              </a:lnSpc>
              <a:spcBef>
                <a:spcPts val="140"/>
              </a:spcBef>
              <a:buFont typeface="Arial" pitchFamily="34" charset="0"/>
              <a:buChar char="&gt;"/>
              <a:defRPr sz="1000">
                <a:solidFill>
                  <a:schemeClr val="accent2">
                    <a:lumMod val="50000"/>
                  </a:schemeClr>
                </a:solidFill>
              </a:defRPr>
            </a:lvl4pPr>
            <a:lvl5pPr marL="1311275" indent="-163513" algn="l">
              <a:lnSpc>
                <a:spcPct val="100000"/>
              </a:lnSpc>
              <a:buFont typeface="Arial" pitchFamily="34" charset="0"/>
              <a:buChar char="&gt;"/>
              <a:defRPr sz="1000" baseline="0">
                <a:solidFill>
                  <a:schemeClr val="accent2">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5"/>
          <p:cNvSpPr>
            <a:spLocks noGrp="1" noChangeArrowheads="1"/>
          </p:cNvSpPr>
          <p:nvPr>
            <p:ph type="sldNum" sz="quarter" idx="10"/>
          </p:nvPr>
        </p:nvSpPr>
        <p:spPr/>
        <p:txBody>
          <a:bodyPr/>
          <a:lstStyle>
            <a:lvl1pPr>
              <a:defRPr/>
            </a:lvl1pPr>
          </a:lstStyle>
          <a:p>
            <a:fld id="{E4181168-E3A6-4117-9FB4-196E95CB34E1}" type="slidenum">
              <a:rPr lang="en-US" altLang="en-US"/>
              <a:pPr/>
              <a:t>‹#›</a:t>
            </a:fld>
            <a:endParaRPr lang="en-US" altLang="en-US"/>
          </a:p>
        </p:txBody>
      </p:sp>
    </p:spTree>
    <p:extLst>
      <p:ext uri="{BB962C8B-B14F-4D97-AF65-F5344CB8AC3E}">
        <p14:creationId xmlns:p14="http://schemas.microsoft.com/office/powerpoint/2010/main" val="1016593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Slide 1">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rot="5400000">
            <a:off x="3941091" y="-1277020"/>
            <a:ext cx="1261817" cy="9144000"/>
          </a:xfrm>
          <a:prstGeom prst="rect">
            <a:avLst/>
          </a:prstGeom>
          <a:gradFill>
            <a:gsLst>
              <a:gs pos="24000">
                <a:srgbClr val="043A0D"/>
              </a:gs>
              <a:gs pos="0">
                <a:srgbClr val="557EB9">
                  <a:alpha val="0"/>
                </a:srgbClr>
              </a:gs>
            </a:gsLst>
            <a:lin ang="16200000" scaled="0"/>
          </a:gradFill>
          <a:ln w="9525">
            <a:noFill/>
            <a:miter lim="800000"/>
            <a:headEnd/>
            <a:tailEnd/>
          </a:ln>
          <a:effectLst/>
        </p:spPr>
        <p:txBody>
          <a:bodyPr rot="10800000" vert="eaVert" wrap="none" anchor="ctr"/>
          <a:ls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a:lstStyle>
          <a:p>
            <a:pPr algn="ctr">
              <a:defRPr/>
            </a:pPr>
            <a:endParaRPr lang="en-US" sz="1800">
              <a:latin typeface="Arial" charset="0"/>
              <a:ea typeface="ＭＳ Ｐゴシック" pitchFamily="1" charset="-128"/>
              <a:cs typeface="+mn-cs"/>
            </a:endParaRPr>
          </a:p>
        </p:txBody>
      </p:sp>
      <p:sp>
        <p:nvSpPr>
          <p:cNvPr id="5" name="Rectangle 20"/>
          <p:cNvSpPr>
            <a:spLocks noChangeArrowheads="1"/>
          </p:cNvSpPr>
          <p:nvPr userDrawn="1"/>
        </p:nvSpPr>
        <p:spPr bwMode="auto">
          <a:xfrm>
            <a:off x="2209800" y="6553200"/>
            <a:ext cx="5181600" cy="2794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r" eaLnBrk="0" fontAlgn="auto" hangingPunct="0">
              <a:spcBef>
                <a:spcPts val="0"/>
              </a:spcBef>
              <a:spcAft>
                <a:spcPts val="0"/>
              </a:spcAft>
              <a:defRPr/>
            </a:pPr>
            <a:r>
              <a:rPr lang="en-US" sz="800" b="1" dirty="0">
                <a:latin typeface="Calibri" pitchFamily="34" charset="0"/>
              </a:rPr>
              <a:t>NOTE: Al Islam Team takes full responsibility for any errors or miscommunication in this Synopsis of the Friday Sermon</a:t>
            </a:r>
            <a:endParaRPr lang="en-US" sz="800" b="1" dirty="0">
              <a:latin typeface="Calibri" pitchFamily="34" charset="0"/>
              <a:ea typeface="ＭＳ Ｐゴシック" pitchFamily="1" charset="-128"/>
            </a:endParaRPr>
          </a:p>
        </p:txBody>
      </p:sp>
      <p:sp>
        <p:nvSpPr>
          <p:cNvPr id="11" name="Title 10"/>
          <p:cNvSpPr>
            <a:spLocks noGrp="1"/>
          </p:cNvSpPr>
          <p:nvPr>
            <p:ph type="title"/>
          </p:nvPr>
        </p:nvSpPr>
        <p:spPr>
          <a:xfrm>
            <a:off x="4819651" y="2809875"/>
            <a:ext cx="3943350" cy="942975"/>
          </a:xfrm>
        </p:spPr>
        <p:txBody>
          <a:bodyPr anchor="ctr"/>
          <a:lstStyle>
            <a:lvl1pPr algn="l">
              <a:defRPr baseline="0">
                <a:solidFill>
                  <a:schemeClr val="bg1"/>
                </a:solidFill>
              </a:defRPr>
            </a:lvl1pPr>
          </a:lstStyle>
          <a:p>
            <a:r>
              <a:rPr lang="en-US" smtClean="0"/>
              <a:t>Click to edit Master title style</a:t>
            </a:r>
            <a:endParaRPr lang="en-US" dirty="0"/>
          </a:p>
        </p:txBody>
      </p:sp>
      <p:sp>
        <p:nvSpPr>
          <p:cNvPr id="12" name="Content Placeholder 11"/>
          <p:cNvSpPr>
            <a:spLocks noGrp="1"/>
          </p:cNvSpPr>
          <p:nvPr>
            <p:ph sz="quarter" idx="14"/>
          </p:nvPr>
        </p:nvSpPr>
        <p:spPr>
          <a:xfrm>
            <a:off x="4819650" y="4267200"/>
            <a:ext cx="3562350" cy="1409700"/>
          </a:xfrm>
          <a:prstGeom prst="rect">
            <a:avLst/>
          </a:prstGeom>
        </p:spPr>
        <p:txBody>
          <a:bodyPr/>
          <a:lstStyle>
            <a:lvl1pPr marL="0" indent="0" algn="l">
              <a:spcBef>
                <a:spcPts val="0"/>
              </a:spcBef>
              <a:spcAft>
                <a:spcPct val="0"/>
              </a:spcAft>
              <a:buFontTx/>
              <a:buNone/>
              <a:defRPr sz="1300"/>
            </a:lvl1pPr>
            <a:lvl2pPr>
              <a:buNone/>
              <a:defRPr sz="1300"/>
            </a:lvl2pPr>
            <a:lvl3pPr>
              <a:buNone/>
              <a:defRPr sz="1300"/>
            </a:lvl3pPr>
            <a:lvl4pPr>
              <a:buNone/>
              <a:defRPr sz="1300"/>
            </a:lvl4pPr>
          </a:lstStyle>
          <a:p>
            <a:pPr lvl="0"/>
            <a:r>
              <a:rPr lang="en-US" smtClean="0"/>
              <a:t>Click to edit Master text styles</a:t>
            </a:r>
          </a:p>
        </p:txBody>
      </p:sp>
    </p:spTree>
    <p:extLst>
      <p:ext uri="{BB962C8B-B14F-4D97-AF65-F5344CB8AC3E}">
        <p14:creationId xmlns:p14="http://schemas.microsoft.com/office/powerpoint/2010/main" val="1933362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sp>
        <p:nvSpPr>
          <p:cNvPr id="7" name="Content Placeholder 11"/>
          <p:cNvSpPr>
            <a:spLocks noGrp="1"/>
          </p:cNvSpPr>
          <p:nvPr>
            <p:ph sz="quarter" idx="14"/>
          </p:nvPr>
        </p:nvSpPr>
        <p:spPr>
          <a:xfrm>
            <a:off x="5943600" y="4267200"/>
            <a:ext cx="2964586" cy="1409700"/>
          </a:xfrm>
          <a:prstGeom prst="rect">
            <a:avLst/>
          </a:prstGeom>
        </p:spPr>
        <p:txBody>
          <a:bodyPr/>
          <a:lstStyle>
            <a:lvl1pPr marL="0" indent="0" algn="l">
              <a:spcBef>
                <a:spcPts val="0"/>
              </a:spcBef>
              <a:spcAft>
                <a:spcPct val="0"/>
              </a:spcAft>
              <a:buFontTx/>
              <a:buNone/>
              <a:defRPr sz="1300"/>
            </a:lvl1pPr>
            <a:lvl2pPr>
              <a:buNone/>
              <a:defRPr sz="1300"/>
            </a:lvl2pPr>
            <a:lvl3pPr>
              <a:buNone/>
              <a:defRPr sz="1300"/>
            </a:lvl3pPr>
            <a:lvl4pPr>
              <a:buNone/>
              <a:defRPr sz="1300"/>
            </a:lvl4pPr>
          </a:lstStyle>
          <a:p>
            <a:pPr lvl="0"/>
            <a:r>
              <a:rPr lang="en-US" smtClean="0"/>
              <a:t>Click to edit Master text styles</a:t>
            </a:r>
          </a:p>
        </p:txBody>
      </p:sp>
      <p:sp>
        <p:nvSpPr>
          <p:cNvPr id="6" name="Title 10"/>
          <p:cNvSpPr>
            <a:spLocks noGrp="1"/>
          </p:cNvSpPr>
          <p:nvPr>
            <p:ph type="title"/>
          </p:nvPr>
        </p:nvSpPr>
        <p:spPr>
          <a:xfrm>
            <a:off x="457200" y="1030415"/>
            <a:ext cx="7758113" cy="491346"/>
          </a:xfrm>
        </p:spPr>
        <p:txBody>
          <a:bodyPr/>
          <a:lstStyle>
            <a:lvl1pPr algn="l">
              <a:defRPr sz="3200" baseline="0">
                <a:solidFill>
                  <a:schemeClr val="accent2">
                    <a:lumMod val="50000"/>
                  </a:schemeClr>
                </a:solidFill>
              </a:defRPr>
            </a:lvl1pPr>
          </a:lstStyle>
          <a:p>
            <a:r>
              <a:rPr lang="en-US" smtClean="0"/>
              <a:t>Click to edit Master title style</a:t>
            </a:r>
            <a:endParaRPr lang="en-US" dirty="0"/>
          </a:p>
        </p:txBody>
      </p:sp>
      <p:sp>
        <p:nvSpPr>
          <p:cNvPr id="8" name="Text Placeholder 12"/>
          <p:cNvSpPr>
            <a:spLocks noGrp="1"/>
          </p:cNvSpPr>
          <p:nvPr>
            <p:ph type="body" sz="quarter" idx="11"/>
          </p:nvPr>
        </p:nvSpPr>
        <p:spPr>
          <a:xfrm>
            <a:off x="457200" y="1536768"/>
            <a:ext cx="7786688" cy="419101"/>
          </a:xfrm>
        </p:spPr>
        <p:txBody>
          <a:bodyPr/>
          <a:lstStyle>
            <a:lvl1pPr marL="0" indent="0" algn="l">
              <a:spcBef>
                <a:spcPts val="0"/>
              </a:spcBef>
              <a:buNone/>
              <a:defRPr sz="2000">
                <a:solidFill>
                  <a:schemeClr val="accent2">
                    <a:lumMod val="5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4187693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hapter slide">
    <p:spTree>
      <p:nvGrpSpPr>
        <p:cNvPr id="1" name=""/>
        <p:cNvGrpSpPr/>
        <p:nvPr/>
      </p:nvGrpSpPr>
      <p:grpSpPr>
        <a:xfrm>
          <a:off x="0" y="0"/>
          <a:ext cx="0" cy="0"/>
          <a:chOff x="0" y="0"/>
          <a:chExt cx="0" cy="0"/>
        </a:xfrm>
      </p:grpSpPr>
      <p:sp>
        <p:nvSpPr>
          <p:cNvPr id="3" name="Rectangle 2"/>
          <p:cNvSpPr>
            <a:spLocks noChangeArrowheads="1"/>
          </p:cNvSpPr>
          <p:nvPr/>
        </p:nvSpPr>
        <p:spPr bwMode="auto">
          <a:xfrm>
            <a:off x="0" y="4627563"/>
            <a:ext cx="9144000" cy="649287"/>
          </a:xfrm>
          <a:prstGeom prst="rect">
            <a:avLst/>
          </a:prstGeom>
          <a:gradFill flip="none" rotWithShape="1">
            <a:gsLst>
              <a:gs pos="32000">
                <a:srgbClr val="043A0D"/>
              </a:gs>
              <a:gs pos="7000">
                <a:schemeClr val="bg1"/>
              </a:gs>
            </a:gsLst>
            <a:lin ang="0" scaled="0"/>
            <a:tileRect/>
          </a:gradFill>
          <a:ln w="3175" algn="ctr">
            <a:noFill/>
            <a:miter lim="800000"/>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a:defRPr/>
            </a:pPr>
            <a:endParaRPr lang="en-US"/>
          </a:p>
        </p:txBody>
      </p:sp>
      <p:sp>
        <p:nvSpPr>
          <p:cNvPr id="16" name="Text Placeholder 15"/>
          <p:cNvSpPr>
            <a:spLocks noGrp="1"/>
          </p:cNvSpPr>
          <p:nvPr>
            <p:ph type="body" sz="quarter" idx="14"/>
          </p:nvPr>
        </p:nvSpPr>
        <p:spPr>
          <a:xfrm>
            <a:off x="2389632" y="4645152"/>
            <a:ext cx="6327648" cy="566928"/>
          </a:xfrm>
          <a:prstGeom prst="rect">
            <a:avLst/>
          </a:prstGeom>
        </p:spPr>
        <p:txBody>
          <a:bodyPr/>
          <a:lstStyle>
            <a:lvl1pPr algn="r">
              <a:buNone/>
              <a:defRPr sz="3000">
                <a:solidFill>
                  <a:schemeClr val="bg1"/>
                </a:solidFill>
              </a:defRPr>
            </a:lvl1pPr>
          </a:lstStyle>
          <a:p>
            <a:pPr lvl="0"/>
            <a:r>
              <a:rPr lang="en-US" smtClean="0"/>
              <a:t>Click to edit Master text styles</a:t>
            </a:r>
          </a:p>
        </p:txBody>
      </p:sp>
      <p:sp>
        <p:nvSpPr>
          <p:cNvPr id="4" name="Rectangle 6"/>
          <p:cNvSpPr>
            <a:spLocks noGrp="1" noChangeArrowheads="1"/>
          </p:cNvSpPr>
          <p:nvPr>
            <p:ph type="sldNum" sz="quarter" idx="15"/>
          </p:nvPr>
        </p:nvSpPr>
        <p:spPr/>
        <p:txBody>
          <a:bodyPr/>
          <a:lstStyle>
            <a:lvl1pPr>
              <a:defRPr/>
            </a:lvl1pPr>
          </a:lstStyle>
          <a:p>
            <a:fld id="{CEEEF407-B74B-4774-9688-7EA305768266}" type="slidenum">
              <a:rPr lang="en-US" altLang="en-US"/>
              <a:pPr/>
              <a:t>‹#›</a:t>
            </a:fld>
            <a:endParaRPr lang="en-US" altLang="en-US"/>
          </a:p>
        </p:txBody>
      </p:sp>
    </p:spTree>
    <p:extLst>
      <p:ext uri="{BB962C8B-B14F-4D97-AF65-F5344CB8AC3E}">
        <p14:creationId xmlns:p14="http://schemas.microsoft.com/office/powerpoint/2010/main" val="2444479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fld id="{88BD9BC6-21EB-4291-87A2-D65F76810CEF}" type="slidenum">
              <a:rPr lang="en-US" altLang="en-US"/>
              <a:pPr/>
              <a:t>‹#›</a:t>
            </a:fld>
            <a:endParaRPr lang="en-US" altLang="en-US"/>
          </a:p>
        </p:txBody>
      </p:sp>
    </p:spTree>
    <p:extLst>
      <p:ext uri="{BB962C8B-B14F-4D97-AF65-F5344CB8AC3E}">
        <p14:creationId xmlns:p14="http://schemas.microsoft.com/office/powerpoint/2010/main" val="26688546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auto">
          <a:xfrm>
            <a:off x="228600" y="6432550"/>
            <a:ext cx="304800" cy="381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just" eaLnBrk="0" hangingPunct="0">
              <a:defRPr sz="900">
                <a:ea typeface="MS PGothic" panose="020B0600070205080204" pitchFamily="34" charset="-128"/>
              </a:defRPr>
            </a:lvl1pPr>
          </a:lstStyle>
          <a:p>
            <a:fld id="{7ADA3A6D-C289-40FB-82B5-629B70DCF77A}" type="slidenum">
              <a:rPr lang="en-US" altLang="en-US"/>
              <a:pPr/>
              <a:t>‹#›</a:t>
            </a:fld>
            <a:endParaRPr lang="en-US" altLang="en-US"/>
          </a:p>
        </p:txBody>
      </p:sp>
      <p:sp>
        <p:nvSpPr>
          <p:cNvPr id="1027" name="Rectangle 2"/>
          <p:cNvSpPr>
            <a:spLocks noGrp="1" noChangeArrowheads="1"/>
          </p:cNvSpPr>
          <p:nvPr>
            <p:ph type="title"/>
          </p:nvPr>
        </p:nvSpPr>
        <p:spPr bwMode="auto">
          <a:xfrm>
            <a:off x="457200" y="4572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1028" name="Text Placeholder 13"/>
          <p:cNvSpPr>
            <a:spLocks noGrp="1"/>
          </p:cNvSpPr>
          <p:nvPr>
            <p:ph type="body" idx="1"/>
          </p:nvPr>
        </p:nvSpPr>
        <p:spPr bwMode="auto">
          <a:xfrm>
            <a:off x="457200" y="1600200"/>
            <a:ext cx="8229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799" r:id="rId5"/>
  </p:sldLayoutIdLst>
  <p:txStyles>
    <p:titleStyle>
      <a:lvl1pPr algn="l" rtl="0" eaLnBrk="0" fontAlgn="base" hangingPunct="0">
        <a:spcBef>
          <a:spcPct val="0"/>
        </a:spcBef>
        <a:spcAft>
          <a:spcPct val="0"/>
        </a:spcAft>
        <a:defRPr sz="3000">
          <a:solidFill>
            <a:srgbClr val="326023"/>
          </a:solidFill>
          <a:latin typeface="+mj-lt"/>
          <a:ea typeface="MS PGothic" pitchFamily="34" charset="-128"/>
          <a:cs typeface="ＭＳ Ｐゴシック"/>
        </a:defRPr>
      </a:lvl1pPr>
      <a:lvl2pPr algn="l" rtl="0" eaLnBrk="0" fontAlgn="base" hangingPunct="0">
        <a:spcBef>
          <a:spcPct val="0"/>
        </a:spcBef>
        <a:spcAft>
          <a:spcPct val="0"/>
        </a:spcAft>
        <a:defRPr sz="3000">
          <a:solidFill>
            <a:srgbClr val="326023"/>
          </a:solidFill>
          <a:latin typeface="Arial" charset="0"/>
          <a:ea typeface="MS PGothic" pitchFamily="34" charset="-128"/>
          <a:cs typeface="ＭＳ Ｐゴシック"/>
        </a:defRPr>
      </a:lvl2pPr>
      <a:lvl3pPr algn="l" rtl="0" eaLnBrk="0" fontAlgn="base" hangingPunct="0">
        <a:spcBef>
          <a:spcPct val="0"/>
        </a:spcBef>
        <a:spcAft>
          <a:spcPct val="0"/>
        </a:spcAft>
        <a:defRPr sz="3000">
          <a:solidFill>
            <a:srgbClr val="326023"/>
          </a:solidFill>
          <a:latin typeface="Arial" charset="0"/>
          <a:ea typeface="MS PGothic" pitchFamily="34" charset="-128"/>
          <a:cs typeface="ＭＳ Ｐゴシック"/>
        </a:defRPr>
      </a:lvl3pPr>
      <a:lvl4pPr algn="l" rtl="0" eaLnBrk="0" fontAlgn="base" hangingPunct="0">
        <a:spcBef>
          <a:spcPct val="0"/>
        </a:spcBef>
        <a:spcAft>
          <a:spcPct val="0"/>
        </a:spcAft>
        <a:defRPr sz="3000">
          <a:solidFill>
            <a:srgbClr val="326023"/>
          </a:solidFill>
          <a:latin typeface="Arial" charset="0"/>
          <a:ea typeface="MS PGothic" pitchFamily="34" charset="-128"/>
          <a:cs typeface="ＭＳ Ｐゴシック"/>
        </a:defRPr>
      </a:lvl4pPr>
      <a:lvl5pPr algn="l" rtl="0" eaLnBrk="0" fontAlgn="base" hangingPunct="0">
        <a:spcBef>
          <a:spcPct val="0"/>
        </a:spcBef>
        <a:spcAft>
          <a:spcPct val="0"/>
        </a:spcAft>
        <a:defRPr sz="3000">
          <a:solidFill>
            <a:srgbClr val="326023"/>
          </a:solidFill>
          <a:latin typeface="Arial" charset="0"/>
          <a:ea typeface="MS PGothic" pitchFamily="34" charset="-128"/>
          <a:cs typeface="ＭＳ Ｐゴシック"/>
        </a:defRPr>
      </a:lvl5pPr>
      <a:lvl6pPr marL="457200" algn="l" rtl="0" eaLnBrk="1" fontAlgn="base" hangingPunct="1">
        <a:spcBef>
          <a:spcPct val="0"/>
        </a:spcBef>
        <a:spcAft>
          <a:spcPct val="0"/>
        </a:spcAft>
        <a:defRPr sz="3000">
          <a:solidFill>
            <a:srgbClr val="557EB9"/>
          </a:solidFill>
          <a:latin typeface="Arial" charset="0"/>
          <a:ea typeface="ＭＳ Ｐゴシック" pitchFamily="1" charset="-128"/>
        </a:defRPr>
      </a:lvl6pPr>
      <a:lvl7pPr marL="914400" algn="l" rtl="0" eaLnBrk="1" fontAlgn="base" hangingPunct="1">
        <a:spcBef>
          <a:spcPct val="0"/>
        </a:spcBef>
        <a:spcAft>
          <a:spcPct val="0"/>
        </a:spcAft>
        <a:defRPr sz="3000">
          <a:solidFill>
            <a:srgbClr val="557EB9"/>
          </a:solidFill>
          <a:latin typeface="Arial" charset="0"/>
          <a:ea typeface="ＭＳ Ｐゴシック" pitchFamily="1" charset="-128"/>
        </a:defRPr>
      </a:lvl7pPr>
      <a:lvl8pPr marL="1371600" algn="l" rtl="0" eaLnBrk="1" fontAlgn="base" hangingPunct="1">
        <a:spcBef>
          <a:spcPct val="0"/>
        </a:spcBef>
        <a:spcAft>
          <a:spcPct val="0"/>
        </a:spcAft>
        <a:defRPr sz="3000">
          <a:solidFill>
            <a:srgbClr val="557EB9"/>
          </a:solidFill>
          <a:latin typeface="Arial" charset="0"/>
          <a:ea typeface="ＭＳ Ｐゴシック" pitchFamily="1" charset="-128"/>
        </a:defRPr>
      </a:lvl8pPr>
      <a:lvl9pPr marL="1828800" algn="l" rtl="0" eaLnBrk="1" fontAlgn="base" hangingPunct="1">
        <a:spcBef>
          <a:spcPct val="0"/>
        </a:spcBef>
        <a:spcAft>
          <a:spcPct val="0"/>
        </a:spcAft>
        <a:defRPr sz="3000">
          <a:solidFill>
            <a:srgbClr val="557EB9"/>
          </a:solidFill>
          <a:latin typeface="Arial" charset="0"/>
          <a:ea typeface="ＭＳ Ｐゴシック" pitchFamily="1" charset="-128"/>
        </a:defRPr>
      </a:lvl9pPr>
    </p:titleStyle>
    <p:bodyStyle>
      <a:lvl1pPr marL="228600" indent="-228600" algn="just" rtl="0" eaLnBrk="0" fontAlgn="base" hangingPunct="0">
        <a:spcBef>
          <a:spcPts val="1075"/>
        </a:spcBef>
        <a:spcAft>
          <a:spcPct val="0"/>
        </a:spcAft>
        <a:buClr>
          <a:srgbClr val="557EB9"/>
        </a:buClr>
        <a:buChar char="•"/>
        <a:defRPr sz="3200">
          <a:solidFill>
            <a:schemeClr val="tx1"/>
          </a:solidFill>
          <a:latin typeface="+mn-lt"/>
          <a:ea typeface="+mn-ea"/>
          <a:cs typeface="+mn-cs"/>
        </a:defRPr>
      </a:lvl1pPr>
      <a:lvl2pPr marL="569913" indent="-225425" algn="l" rtl="0" eaLnBrk="0" fontAlgn="base" hangingPunct="0">
        <a:spcBef>
          <a:spcPts val="475"/>
        </a:spcBef>
        <a:spcAft>
          <a:spcPct val="0"/>
        </a:spcAft>
        <a:buClr>
          <a:srgbClr val="557EB9"/>
        </a:buClr>
        <a:buFont typeface="Arial" panose="020B0604020202020204" pitchFamily="34" charset="0"/>
        <a:buChar char="–"/>
        <a:defRPr sz="1400">
          <a:solidFill>
            <a:schemeClr val="tx1"/>
          </a:solidFill>
          <a:latin typeface="+mn-lt"/>
          <a:cs typeface="+mn-cs"/>
        </a:defRPr>
      </a:lvl2pPr>
      <a:lvl3pPr marL="854075" indent="-163513" algn="l" rtl="0" eaLnBrk="0" fontAlgn="base" hangingPunct="0">
        <a:spcBef>
          <a:spcPts val="425"/>
        </a:spcBef>
        <a:spcAft>
          <a:spcPct val="0"/>
        </a:spcAft>
        <a:buClr>
          <a:srgbClr val="557EB9"/>
        </a:buClr>
        <a:buFont typeface="Arial" panose="020B0604020202020204" pitchFamily="34" charset="0"/>
        <a:buChar char="&gt;"/>
        <a:defRPr sz="1200">
          <a:solidFill>
            <a:schemeClr val="tx1"/>
          </a:solidFill>
          <a:latin typeface="+mn-lt"/>
          <a:cs typeface="+mn-cs"/>
        </a:defRPr>
      </a:lvl3pPr>
      <a:lvl4pPr marL="1087438" indent="-173038" algn="l" rtl="0" eaLnBrk="0" fontAlgn="base" hangingPunct="0">
        <a:spcBef>
          <a:spcPts val="138"/>
        </a:spcBef>
        <a:spcAft>
          <a:spcPct val="0"/>
        </a:spcAft>
        <a:buClr>
          <a:srgbClr val="557EB9"/>
        </a:buClr>
        <a:buFont typeface="Arial" panose="020B0604020202020204" pitchFamily="34" charset="0"/>
        <a:buChar char="&gt;"/>
        <a:defRPr sz="1000">
          <a:solidFill>
            <a:schemeClr val="tx1"/>
          </a:solidFill>
          <a:latin typeface="+mn-lt"/>
          <a:cs typeface="+mn-cs"/>
        </a:defRPr>
      </a:lvl4pPr>
      <a:lvl5pPr marL="1311275" indent="-163513" algn="l" rtl="0" eaLnBrk="0" fontAlgn="base" hangingPunct="0">
        <a:spcBef>
          <a:spcPts val="125"/>
        </a:spcBef>
        <a:spcAft>
          <a:spcPct val="0"/>
        </a:spcAft>
        <a:buClr>
          <a:srgbClr val="557EB9"/>
        </a:buClr>
        <a:buFont typeface="Arial" panose="020B0604020202020204" pitchFamily="34" charset="0"/>
        <a:buChar char="&gt;"/>
        <a:defRPr sz="1000">
          <a:solidFill>
            <a:schemeClr val="tx1"/>
          </a:solidFill>
          <a:latin typeface="+mn-lt"/>
          <a:cs typeface="+mn-cs"/>
        </a:defRPr>
      </a:lvl5pPr>
      <a:lvl6pPr marL="1543050" indent="-228600" algn="l" rtl="0" eaLnBrk="1" fontAlgn="base" hangingPunct="1">
        <a:lnSpc>
          <a:spcPct val="105000"/>
        </a:lnSpc>
        <a:spcBef>
          <a:spcPct val="25000"/>
        </a:spcBef>
        <a:spcAft>
          <a:spcPct val="0"/>
        </a:spcAft>
        <a:buClr>
          <a:schemeClr val="tx1"/>
        </a:buClr>
        <a:buFont typeface="Times" pitchFamily="18" charset="0"/>
        <a:buChar char="&gt;"/>
        <a:defRPr sz="1200">
          <a:solidFill>
            <a:schemeClr val="tx1"/>
          </a:solidFill>
          <a:latin typeface="+mn-lt"/>
          <a:cs typeface="+mn-cs"/>
        </a:defRPr>
      </a:lvl6pPr>
      <a:lvl7pPr marL="2000250" indent="-228600" algn="l" rtl="0" eaLnBrk="1" fontAlgn="base" hangingPunct="1">
        <a:lnSpc>
          <a:spcPct val="105000"/>
        </a:lnSpc>
        <a:spcBef>
          <a:spcPct val="25000"/>
        </a:spcBef>
        <a:spcAft>
          <a:spcPct val="0"/>
        </a:spcAft>
        <a:buClr>
          <a:schemeClr val="tx1"/>
        </a:buClr>
        <a:buFont typeface="Times" pitchFamily="18" charset="0"/>
        <a:buChar char="&gt;"/>
        <a:defRPr sz="1200">
          <a:solidFill>
            <a:schemeClr val="tx1"/>
          </a:solidFill>
          <a:latin typeface="+mn-lt"/>
          <a:cs typeface="+mn-cs"/>
        </a:defRPr>
      </a:lvl7pPr>
      <a:lvl8pPr marL="2457450" indent="-228600" algn="l" rtl="0" eaLnBrk="1" fontAlgn="base" hangingPunct="1">
        <a:lnSpc>
          <a:spcPct val="105000"/>
        </a:lnSpc>
        <a:spcBef>
          <a:spcPct val="25000"/>
        </a:spcBef>
        <a:spcAft>
          <a:spcPct val="0"/>
        </a:spcAft>
        <a:buClr>
          <a:schemeClr val="tx1"/>
        </a:buClr>
        <a:buFont typeface="Times" pitchFamily="18" charset="0"/>
        <a:buChar char="&gt;"/>
        <a:defRPr sz="1200">
          <a:solidFill>
            <a:schemeClr val="tx1"/>
          </a:solidFill>
          <a:latin typeface="+mn-lt"/>
          <a:cs typeface="+mn-cs"/>
        </a:defRPr>
      </a:lvl8pPr>
      <a:lvl9pPr marL="2914650" indent="-228600" algn="l" rtl="0" eaLnBrk="1" fontAlgn="base" hangingPunct="1">
        <a:lnSpc>
          <a:spcPct val="105000"/>
        </a:lnSpc>
        <a:spcBef>
          <a:spcPct val="25000"/>
        </a:spcBef>
        <a:spcAft>
          <a:spcPct val="0"/>
        </a:spcAft>
        <a:buClr>
          <a:schemeClr val="tx1"/>
        </a:buClr>
        <a:buFont typeface="Times" pitchFamily="18" charset="0"/>
        <a:buChar char="&gt;"/>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723900" y="1447800"/>
          <a:ext cx="7772400" cy="497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3810000" y="6192838"/>
            <a:ext cx="1864613" cy="369332"/>
          </a:xfrm>
          <a:prstGeom prst="rect">
            <a:avLst/>
          </a:prstGeom>
          <a:noFill/>
          <a:ln>
            <a:solidFill>
              <a:srgbClr val="660066"/>
            </a:solidFill>
          </a:ln>
        </p:spPr>
        <p:txBody>
          <a:bodyPr wrap="none">
            <a:spAutoFit/>
          </a:bodyPr>
          <a:lstStyle/>
          <a:p>
            <a:pPr>
              <a:defRPr/>
            </a:pPr>
            <a:r>
              <a:rPr lang="en-GB" dirty="0" smtClean="0">
                <a:latin typeface="+mn-lt"/>
                <a:cs typeface="Aharoni" panose="02010803020104030203" pitchFamily="2" charset="-79"/>
              </a:rPr>
              <a:t>August 7th 2015</a:t>
            </a:r>
            <a:endParaRPr lang="en-GB" dirty="0">
              <a:latin typeface="+mn-lt"/>
              <a:cs typeface="Aharoni" panose="02010803020104030203" pitchFamily="2" charset="-79"/>
            </a:endParaRPr>
          </a:p>
        </p:txBody>
      </p:sp>
      <p:sp>
        <p:nvSpPr>
          <p:cNvPr id="6148" name="Rectangle 2"/>
          <p:cNvSpPr>
            <a:spLocks noChangeArrowheads="1"/>
          </p:cNvSpPr>
          <p:nvPr/>
        </p:nvSpPr>
        <p:spPr bwMode="auto">
          <a:xfrm>
            <a:off x="-76200" y="381000"/>
            <a:ext cx="90678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just" eaLnBrk="0" hangingPunct="0">
              <a:spcBef>
                <a:spcPts val="1075"/>
              </a:spcBef>
              <a:buClr>
                <a:srgbClr val="557EB9"/>
              </a:buClr>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ts val="475"/>
              </a:spcBef>
              <a:buClr>
                <a:srgbClr val="557EB9"/>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2pPr>
            <a:lvl3pPr marL="1143000" indent="-228600" eaLnBrk="0" hangingPunct="0">
              <a:spcBef>
                <a:spcPts val="425"/>
              </a:spcBef>
              <a:buClr>
                <a:srgbClr val="557EB9"/>
              </a:buClr>
              <a:buFont typeface="Arial" panose="020B0604020202020204" pitchFamily="34" charset="0"/>
              <a:buChar char="&gt;"/>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ts val="138"/>
              </a:spcBef>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4pPr>
            <a:lvl5pPr marL="2057400" indent="-228600" eaLnBrk="0" hangingPunct="0">
              <a:spcBef>
                <a:spcPts val="125"/>
              </a:spcBef>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125"/>
              </a:spcBef>
              <a:spcAft>
                <a:spcPct val="0"/>
              </a:spcAft>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125"/>
              </a:spcBef>
              <a:spcAft>
                <a:spcPct val="0"/>
              </a:spcAft>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125"/>
              </a:spcBef>
              <a:spcAft>
                <a:spcPct val="0"/>
              </a:spcAft>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125"/>
              </a:spcBef>
              <a:spcAft>
                <a:spcPct val="0"/>
              </a:spcAft>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9pPr>
          </a:lstStyle>
          <a:p>
            <a:pPr algn="ctr">
              <a:buNone/>
            </a:pPr>
            <a:r>
              <a:rPr lang="en-US" sz="4000" dirty="0">
                <a:solidFill>
                  <a:srgbClr val="660066"/>
                </a:solidFill>
                <a:latin typeface="Berlin Sans FB" panose="020E0602020502020306" pitchFamily="34" charset="0"/>
              </a:rPr>
              <a:t>Khalifatul Masih II: </a:t>
            </a:r>
            <a:r>
              <a:rPr lang="en-US" sz="4000" dirty="0">
                <a:solidFill>
                  <a:srgbClr val="660066"/>
                </a:solidFill>
                <a:latin typeface="Berlin Sans FB" panose="020E0602020502020306" pitchFamily="34" charset="0"/>
              </a:rPr>
              <a:t>Companions of Promised Messiah (</a:t>
            </a:r>
            <a:r>
              <a:rPr lang="en-US" sz="4000" dirty="0" err="1">
                <a:solidFill>
                  <a:srgbClr val="660066"/>
                </a:solidFill>
                <a:latin typeface="Berlin Sans FB" panose="020E0602020502020306" pitchFamily="34" charset="0"/>
              </a:rPr>
              <a:t>a.s</a:t>
            </a:r>
            <a:r>
              <a:rPr lang="en-US" sz="4000" dirty="0">
                <a:solidFill>
                  <a:srgbClr val="660066"/>
                </a:solidFill>
                <a:latin typeface="Berlin Sans FB" panose="020E0602020502020306" pitchFamily="34" charset="0"/>
              </a:rPr>
              <a: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859227475"/>
              </p:ext>
            </p:extLst>
          </p:nvPr>
        </p:nvGraphicFramePr>
        <p:xfrm>
          <a:off x="2057400" y="609600"/>
          <a:ext cx="693420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1752600" y="0"/>
            <a:ext cx="7239000" cy="533400"/>
          </a:xfrm>
          <a:prstGeom prst="rect">
            <a:avLst/>
          </a:prstGeom>
          <a:solidFill>
            <a:srgbClr val="1F2C1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Hazrat </a:t>
            </a:r>
            <a:r>
              <a:rPr lang="en-GB" dirty="0" err="1"/>
              <a:t>Musleh</a:t>
            </a:r>
            <a:r>
              <a:rPr lang="en-GB" dirty="0"/>
              <a:t> Maud </a:t>
            </a:r>
            <a:r>
              <a:rPr lang="en-GB" dirty="0" smtClean="0"/>
              <a:t>remembers </a:t>
            </a:r>
            <a:r>
              <a:rPr lang="en-GB" dirty="0"/>
              <a:t>the day the verdict of a court case was expected</a:t>
            </a:r>
            <a:endParaRPr lang="en-GB" b="1" u="sng" dirty="0"/>
          </a:p>
        </p:txBody>
      </p:sp>
      <p:grpSp>
        <p:nvGrpSpPr>
          <p:cNvPr id="11" name="Group 2"/>
          <p:cNvGrpSpPr>
            <a:grpSpLocks/>
          </p:cNvGrpSpPr>
          <p:nvPr/>
        </p:nvGrpSpPr>
        <p:grpSpPr bwMode="auto">
          <a:xfrm>
            <a:off x="0" y="0"/>
            <a:ext cx="1524000" cy="6891556"/>
            <a:chOff x="0" y="0"/>
            <a:chExt cx="1524000" cy="6890977"/>
          </a:xfrm>
        </p:grpSpPr>
        <p:sp>
          <p:nvSpPr>
            <p:cNvPr id="12" name="TextBox 11"/>
            <p:cNvSpPr txBox="1"/>
            <p:nvPr/>
          </p:nvSpPr>
          <p:spPr>
            <a:xfrm>
              <a:off x="0" y="6244700"/>
              <a:ext cx="1524000" cy="646277"/>
            </a:xfrm>
            <a:prstGeom prst="rect">
              <a:avLst/>
            </a:prstGeom>
            <a:noFill/>
            <a:ln>
              <a:solidFill>
                <a:srgbClr val="660066"/>
              </a:solidFill>
            </a:ln>
          </p:spPr>
          <p:txBody>
            <a:bodyPr>
              <a:spAutoFit/>
            </a:bodyPr>
            <a:lstStyle/>
            <a:p>
              <a:pPr algn="ctr">
                <a:defRPr/>
              </a:pPr>
              <a:r>
                <a:rPr lang="en-GB" dirty="0" smtClean="0">
                  <a:cs typeface="Aharoni" panose="02010803020104030203" pitchFamily="2" charset="-79"/>
                </a:rPr>
                <a:t>August 7th 2015</a:t>
              </a:r>
              <a:endParaRPr lang="en-GB" dirty="0">
                <a:latin typeface="+mn-lt"/>
                <a:cs typeface="Aharoni" panose="02010803020104030203" pitchFamily="2" charset="-79"/>
              </a:endParaRPr>
            </a:p>
          </p:txBody>
        </p:sp>
        <p:sp>
          <p:nvSpPr>
            <p:cNvPr id="13" name="Rectangle 12"/>
            <p:cNvSpPr/>
            <p:nvPr/>
          </p:nvSpPr>
          <p:spPr>
            <a:xfrm>
              <a:off x="0" y="0"/>
              <a:ext cx="1524000" cy="6244700"/>
            </a:xfrm>
            <a:prstGeom prst="rect">
              <a:avLst/>
            </a:prstGeom>
            <a:solidFill>
              <a:srgbClr val="66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u="sng" dirty="0">
                  <a:solidFill>
                    <a:schemeClr val="bg1"/>
                  </a:solidFill>
                </a:rPr>
                <a:t>The </a:t>
              </a:r>
              <a:r>
                <a:rPr lang="en-GB" sz="1600" b="1" u="sng" dirty="0" smtClean="0">
                  <a:solidFill>
                    <a:schemeClr val="bg1"/>
                  </a:solidFill>
                </a:rPr>
                <a:t>companions</a:t>
              </a:r>
              <a:endParaRPr lang="en-GB" sz="1600" b="1" u="sng" dirty="0">
                <a:solidFill>
                  <a:schemeClr val="bg1"/>
                </a:solidFill>
              </a:endParaRPr>
            </a:p>
            <a:p>
              <a:pPr algn="ctr">
                <a:defRPr/>
              </a:pPr>
              <a:endParaRPr lang="en-GB" sz="1600" u="sng" dirty="0"/>
            </a:p>
            <a:p>
              <a:pPr algn="ctr">
                <a:defRPr/>
              </a:pPr>
              <a:endParaRPr lang="en-GB" sz="1600" u="sng" dirty="0"/>
            </a:p>
            <a:p>
              <a:pPr algn="ctr">
                <a:defRPr/>
              </a:pPr>
              <a:r>
                <a:rPr lang="en-GB" sz="1600" u="sng" dirty="0" smtClean="0">
                  <a:solidFill>
                    <a:schemeClr val="bg1"/>
                  </a:solidFill>
                </a:rPr>
                <a:t>Seekers of truth</a:t>
              </a:r>
              <a:endParaRPr lang="en-GB" sz="1600" u="sng" dirty="0">
                <a:solidFill>
                  <a:schemeClr val="bg1"/>
                </a:solidFill>
              </a:endParaRPr>
            </a:p>
            <a:p>
              <a:pPr algn="ctr">
                <a:defRPr/>
              </a:pPr>
              <a:endParaRPr lang="en-GB" sz="1600" u="sng" dirty="0"/>
            </a:p>
            <a:p>
              <a:pPr algn="ctr">
                <a:defRPr/>
              </a:pPr>
              <a:endParaRPr lang="en-GB" sz="1600" u="sng" dirty="0" smtClean="0"/>
            </a:p>
            <a:p>
              <a:pPr algn="ctr">
                <a:defRPr/>
              </a:pPr>
              <a:r>
                <a:rPr lang="en-GB" sz="1600" b="1" u="sng" dirty="0" smtClean="0"/>
                <a:t>Sacrifices and trials</a:t>
              </a:r>
            </a:p>
            <a:p>
              <a:pPr algn="ctr">
                <a:defRPr/>
              </a:pPr>
              <a:endParaRPr lang="en-GB" sz="1600" u="sng" dirty="0"/>
            </a:p>
            <a:p>
              <a:pPr algn="ctr">
                <a:defRPr/>
              </a:pPr>
              <a:endParaRPr lang="en-GB" sz="1600" u="sng" dirty="0" smtClean="0">
                <a:solidFill>
                  <a:schemeClr val="bg1"/>
                </a:solidFill>
              </a:endParaRPr>
            </a:p>
            <a:p>
              <a:pPr algn="ctr">
                <a:defRPr/>
              </a:pPr>
              <a:r>
                <a:rPr lang="en-GB" sz="1600" b="1" u="sng" dirty="0" smtClean="0">
                  <a:solidFill>
                    <a:schemeClr val="bg1"/>
                  </a:solidFill>
                </a:rPr>
                <a:t>Devotion</a:t>
              </a:r>
            </a:p>
            <a:p>
              <a:pPr algn="ctr">
                <a:defRPr/>
              </a:pPr>
              <a:endParaRPr lang="en-GB" sz="1600" dirty="0" smtClean="0">
                <a:solidFill>
                  <a:schemeClr val="bg1"/>
                </a:solidFill>
              </a:endParaRPr>
            </a:p>
            <a:p>
              <a:pPr algn="ctr">
                <a:defRPr/>
              </a:pPr>
              <a:endParaRPr lang="en-GB" sz="1600" dirty="0">
                <a:solidFill>
                  <a:schemeClr val="bg1"/>
                </a:solidFill>
              </a:endParaRPr>
            </a:p>
            <a:p>
              <a:pPr algn="ctr">
                <a:defRPr/>
              </a:pPr>
              <a:r>
                <a:rPr lang="en-GB" sz="1600" dirty="0" smtClean="0">
                  <a:solidFill>
                    <a:schemeClr val="bg1"/>
                  </a:solidFill>
                </a:rPr>
                <a:t>Certain days</a:t>
              </a:r>
              <a:endParaRPr lang="en-GB" sz="1600" dirty="0">
                <a:solidFill>
                  <a:schemeClr val="bg1"/>
                </a:solidFill>
              </a:endParaRPr>
            </a:p>
            <a:p>
              <a:pPr algn="ctr">
                <a:defRPr/>
              </a:pPr>
              <a:endParaRPr lang="en-GB" sz="1600" dirty="0" smtClean="0">
                <a:solidFill>
                  <a:schemeClr val="bg1"/>
                </a:solidFill>
              </a:endParaRPr>
            </a:p>
            <a:p>
              <a:pPr algn="ctr">
                <a:defRPr/>
              </a:pPr>
              <a:endParaRPr lang="en-GB" sz="1600" dirty="0" smtClean="0">
                <a:solidFill>
                  <a:schemeClr val="bg1"/>
                </a:solidFill>
              </a:endParaRPr>
            </a:p>
            <a:p>
              <a:pPr algn="ctr">
                <a:defRPr/>
              </a:pPr>
              <a:r>
                <a:rPr lang="en-GB" sz="1600" dirty="0" smtClean="0">
                  <a:solidFill>
                    <a:schemeClr val="bg1"/>
                  </a:solidFill>
                </a:rPr>
                <a:t>Clothes and beauty</a:t>
              </a:r>
              <a:endParaRPr lang="en-GB" sz="1600" dirty="0" smtClean="0">
                <a:solidFill>
                  <a:schemeClr val="bg1"/>
                </a:solidFill>
              </a:endParaRPr>
            </a:p>
            <a:p>
              <a:pPr algn="ctr">
                <a:defRPr/>
              </a:pPr>
              <a:endParaRPr lang="en-GB" sz="1600" dirty="0">
                <a:solidFill>
                  <a:schemeClr val="bg1"/>
                </a:solidFill>
              </a:endParaRPr>
            </a:p>
            <a:p>
              <a:pPr algn="ctr">
                <a:defRPr/>
              </a:pPr>
              <a:endParaRPr lang="en-GB" sz="1600" dirty="0">
                <a:solidFill>
                  <a:schemeClr val="bg1"/>
                </a:solidFill>
              </a:endParaRPr>
            </a:p>
            <a:p>
              <a:pPr algn="ctr">
                <a:defRPr/>
              </a:pPr>
              <a:r>
                <a:rPr lang="en-GB" sz="1600" dirty="0">
                  <a:solidFill>
                    <a:schemeClr val="bg1"/>
                  </a:solidFill>
                </a:rPr>
                <a:t> </a:t>
              </a:r>
              <a:r>
                <a:rPr lang="en-GB" sz="1600" dirty="0" smtClean="0"/>
                <a:t>Love of Allah</a:t>
              </a:r>
              <a:endParaRPr lang="en-GB" sz="1600" dirty="0" smtClean="0"/>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4"/>
          <p:cNvGraphicFramePr>
            <a:graphicFrameLocks/>
          </p:cNvGraphicFramePr>
          <p:nvPr>
            <p:extLst>
              <p:ext uri="{D42A27DB-BD31-4B8C-83A1-F6EECF244321}">
                <p14:modId xmlns:p14="http://schemas.microsoft.com/office/powerpoint/2010/main" val="2698547370"/>
              </p:ext>
            </p:extLst>
          </p:nvPr>
        </p:nvGraphicFramePr>
        <p:xfrm>
          <a:off x="1828800" y="762000"/>
          <a:ext cx="70866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1708150" y="0"/>
            <a:ext cx="7283450" cy="533400"/>
          </a:xfrm>
          <a:prstGeom prst="rect">
            <a:avLst/>
          </a:prstGeom>
          <a:solidFill>
            <a:srgbClr val="1F2C1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Some people do react in this way under such circumstances</a:t>
            </a:r>
            <a:endParaRPr lang="en-GB" dirty="0"/>
          </a:p>
        </p:txBody>
      </p:sp>
      <p:sp>
        <p:nvSpPr>
          <p:cNvPr id="15" name="TextBox 14"/>
          <p:cNvSpPr txBox="1"/>
          <p:nvPr/>
        </p:nvSpPr>
        <p:spPr bwMode="auto">
          <a:xfrm>
            <a:off x="0" y="6245222"/>
            <a:ext cx="1524000" cy="646331"/>
          </a:xfrm>
          <a:prstGeom prst="rect">
            <a:avLst/>
          </a:prstGeom>
          <a:noFill/>
          <a:ln>
            <a:solidFill>
              <a:srgbClr val="660066"/>
            </a:solidFill>
          </a:ln>
        </p:spPr>
        <p:txBody>
          <a:bodyPr>
            <a:spAutoFit/>
          </a:bodyPr>
          <a:lstStyle/>
          <a:p>
            <a:pPr algn="ctr">
              <a:defRPr/>
            </a:pPr>
            <a:r>
              <a:rPr lang="en-GB" dirty="0" smtClean="0">
                <a:cs typeface="Aharoni" panose="02010803020104030203" pitchFamily="2" charset="-79"/>
              </a:rPr>
              <a:t>August 7th 2015</a:t>
            </a:r>
            <a:endParaRPr lang="en-GB" dirty="0">
              <a:latin typeface="+mn-lt"/>
              <a:cs typeface="Aharoni" panose="02010803020104030203" pitchFamily="2" charset="-79"/>
            </a:endParaRPr>
          </a:p>
        </p:txBody>
      </p:sp>
      <p:sp>
        <p:nvSpPr>
          <p:cNvPr id="13" name="TextBox 12"/>
          <p:cNvSpPr txBox="1"/>
          <p:nvPr/>
        </p:nvSpPr>
        <p:spPr bwMode="auto">
          <a:xfrm>
            <a:off x="0" y="6245222"/>
            <a:ext cx="1524000" cy="646331"/>
          </a:xfrm>
          <a:prstGeom prst="rect">
            <a:avLst/>
          </a:prstGeom>
          <a:noFill/>
          <a:ln>
            <a:solidFill>
              <a:srgbClr val="660066"/>
            </a:solidFill>
          </a:ln>
        </p:spPr>
        <p:txBody>
          <a:bodyPr>
            <a:spAutoFit/>
          </a:bodyPr>
          <a:lstStyle/>
          <a:p>
            <a:pPr algn="ctr">
              <a:defRPr/>
            </a:pPr>
            <a:r>
              <a:rPr lang="en-GB" dirty="0" smtClean="0">
                <a:cs typeface="Aharoni" panose="02010803020104030203" pitchFamily="2" charset="-79"/>
              </a:rPr>
              <a:t>August 7th 2015</a:t>
            </a:r>
            <a:endParaRPr lang="en-GB" dirty="0">
              <a:latin typeface="+mn-lt"/>
              <a:cs typeface="Aharoni" panose="02010803020104030203" pitchFamily="2" charset="-79"/>
            </a:endParaRPr>
          </a:p>
        </p:txBody>
      </p:sp>
      <p:grpSp>
        <p:nvGrpSpPr>
          <p:cNvPr id="9" name="Group 2"/>
          <p:cNvGrpSpPr>
            <a:grpSpLocks/>
          </p:cNvGrpSpPr>
          <p:nvPr/>
        </p:nvGrpSpPr>
        <p:grpSpPr bwMode="auto">
          <a:xfrm>
            <a:off x="0" y="0"/>
            <a:ext cx="1524000" cy="6891556"/>
            <a:chOff x="0" y="0"/>
            <a:chExt cx="1524000" cy="6890977"/>
          </a:xfrm>
        </p:grpSpPr>
        <p:sp>
          <p:nvSpPr>
            <p:cNvPr id="10" name="TextBox 9"/>
            <p:cNvSpPr txBox="1"/>
            <p:nvPr/>
          </p:nvSpPr>
          <p:spPr>
            <a:xfrm>
              <a:off x="0" y="6244700"/>
              <a:ext cx="1524000" cy="646277"/>
            </a:xfrm>
            <a:prstGeom prst="rect">
              <a:avLst/>
            </a:prstGeom>
            <a:noFill/>
            <a:ln>
              <a:solidFill>
                <a:srgbClr val="660066"/>
              </a:solidFill>
            </a:ln>
          </p:spPr>
          <p:txBody>
            <a:bodyPr>
              <a:spAutoFit/>
            </a:bodyPr>
            <a:lstStyle/>
            <a:p>
              <a:pPr algn="ctr">
                <a:defRPr/>
              </a:pPr>
              <a:r>
                <a:rPr lang="en-GB" dirty="0" smtClean="0">
                  <a:cs typeface="Aharoni" panose="02010803020104030203" pitchFamily="2" charset="-79"/>
                </a:rPr>
                <a:t>August 7th 2015</a:t>
              </a:r>
              <a:endParaRPr lang="en-GB" dirty="0">
                <a:latin typeface="+mn-lt"/>
                <a:cs typeface="Aharoni" panose="02010803020104030203" pitchFamily="2" charset="-79"/>
              </a:endParaRPr>
            </a:p>
          </p:txBody>
        </p:sp>
        <p:sp>
          <p:nvSpPr>
            <p:cNvPr id="11" name="Rectangle 10"/>
            <p:cNvSpPr/>
            <p:nvPr/>
          </p:nvSpPr>
          <p:spPr>
            <a:xfrm>
              <a:off x="0" y="0"/>
              <a:ext cx="1524000" cy="6244700"/>
            </a:xfrm>
            <a:prstGeom prst="rect">
              <a:avLst/>
            </a:prstGeom>
            <a:solidFill>
              <a:srgbClr val="66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u="sng" dirty="0">
                  <a:solidFill>
                    <a:schemeClr val="bg1"/>
                  </a:solidFill>
                </a:rPr>
                <a:t>The </a:t>
              </a:r>
              <a:r>
                <a:rPr lang="en-GB" sz="1600" u="sng" dirty="0" smtClean="0">
                  <a:solidFill>
                    <a:schemeClr val="bg1"/>
                  </a:solidFill>
                </a:rPr>
                <a:t>companions</a:t>
              </a:r>
              <a:endParaRPr lang="en-GB" sz="1600" u="sng" dirty="0">
                <a:solidFill>
                  <a:schemeClr val="bg1"/>
                </a:solidFill>
              </a:endParaRPr>
            </a:p>
            <a:p>
              <a:pPr algn="ctr">
                <a:defRPr/>
              </a:pPr>
              <a:endParaRPr lang="en-GB" sz="1600" u="sng" dirty="0"/>
            </a:p>
            <a:p>
              <a:pPr algn="ctr">
                <a:defRPr/>
              </a:pPr>
              <a:endParaRPr lang="en-GB" sz="1600" u="sng" dirty="0"/>
            </a:p>
            <a:p>
              <a:pPr algn="ctr">
                <a:defRPr/>
              </a:pPr>
              <a:r>
                <a:rPr lang="en-GB" sz="1600" u="sng" dirty="0" smtClean="0">
                  <a:solidFill>
                    <a:schemeClr val="bg1"/>
                  </a:solidFill>
                </a:rPr>
                <a:t>Seekers of truth</a:t>
              </a:r>
              <a:endParaRPr lang="en-GB" sz="1600" u="sng" dirty="0">
                <a:solidFill>
                  <a:schemeClr val="bg1"/>
                </a:solidFill>
              </a:endParaRPr>
            </a:p>
            <a:p>
              <a:pPr algn="ctr">
                <a:defRPr/>
              </a:pPr>
              <a:endParaRPr lang="en-GB" sz="1600" u="sng" dirty="0"/>
            </a:p>
            <a:p>
              <a:pPr algn="ctr">
                <a:defRPr/>
              </a:pPr>
              <a:endParaRPr lang="en-GB" sz="1600" u="sng" dirty="0" smtClean="0"/>
            </a:p>
            <a:p>
              <a:pPr algn="ctr">
                <a:defRPr/>
              </a:pPr>
              <a:r>
                <a:rPr lang="en-GB" sz="1600" b="1" u="sng" dirty="0" smtClean="0"/>
                <a:t>Sacrifices and trials</a:t>
              </a:r>
            </a:p>
            <a:p>
              <a:pPr algn="ctr">
                <a:defRPr/>
              </a:pPr>
              <a:endParaRPr lang="en-GB" sz="1600" u="sng" dirty="0"/>
            </a:p>
            <a:p>
              <a:pPr algn="ctr">
                <a:defRPr/>
              </a:pPr>
              <a:endParaRPr lang="en-GB" sz="1600" u="sng" dirty="0" smtClean="0">
                <a:solidFill>
                  <a:schemeClr val="bg1"/>
                </a:solidFill>
              </a:endParaRPr>
            </a:p>
            <a:p>
              <a:pPr algn="ctr">
                <a:defRPr/>
              </a:pPr>
              <a:r>
                <a:rPr lang="en-GB" sz="1600" u="sng" dirty="0" smtClean="0">
                  <a:solidFill>
                    <a:schemeClr val="bg1"/>
                  </a:solidFill>
                </a:rPr>
                <a:t>Devotion</a:t>
              </a:r>
            </a:p>
            <a:p>
              <a:pPr algn="ctr">
                <a:defRPr/>
              </a:pPr>
              <a:endParaRPr lang="en-GB" sz="1600" dirty="0" smtClean="0">
                <a:solidFill>
                  <a:schemeClr val="bg1"/>
                </a:solidFill>
              </a:endParaRPr>
            </a:p>
            <a:p>
              <a:pPr algn="ctr">
                <a:defRPr/>
              </a:pPr>
              <a:endParaRPr lang="en-GB" sz="1600" dirty="0">
                <a:solidFill>
                  <a:schemeClr val="bg1"/>
                </a:solidFill>
              </a:endParaRPr>
            </a:p>
            <a:p>
              <a:pPr algn="ctr">
                <a:defRPr/>
              </a:pPr>
              <a:r>
                <a:rPr lang="en-GB" sz="1600" dirty="0" smtClean="0">
                  <a:solidFill>
                    <a:schemeClr val="bg1"/>
                  </a:solidFill>
                </a:rPr>
                <a:t>Certain days</a:t>
              </a:r>
              <a:endParaRPr lang="en-GB" sz="1600" dirty="0">
                <a:solidFill>
                  <a:schemeClr val="bg1"/>
                </a:solidFill>
              </a:endParaRPr>
            </a:p>
            <a:p>
              <a:pPr algn="ctr">
                <a:defRPr/>
              </a:pPr>
              <a:endParaRPr lang="en-GB" sz="1600" dirty="0" smtClean="0">
                <a:solidFill>
                  <a:schemeClr val="bg1"/>
                </a:solidFill>
              </a:endParaRPr>
            </a:p>
            <a:p>
              <a:pPr algn="ctr">
                <a:defRPr/>
              </a:pPr>
              <a:endParaRPr lang="en-GB" sz="1600" dirty="0" smtClean="0">
                <a:solidFill>
                  <a:schemeClr val="bg1"/>
                </a:solidFill>
              </a:endParaRPr>
            </a:p>
            <a:p>
              <a:pPr algn="ctr">
                <a:defRPr/>
              </a:pPr>
              <a:r>
                <a:rPr lang="en-GB" sz="1600" dirty="0" smtClean="0">
                  <a:solidFill>
                    <a:schemeClr val="bg1"/>
                  </a:solidFill>
                </a:rPr>
                <a:t>Clothes and beauty</a:t>
              </a:r>
              <a:endParaRPr lang="en-GB" sz="1600" dirty="0" smtClean="0">
                <a:solidFill>
                  <a:schemeClr val="bg1"/>
                </a:solidFill>
              </a:endParaRPr>
            </a:p>
            <a:p>
              <a:pPr algn="ctr">
                <a:defRPr/>
              </a:pPr>
              <a:endParaRPr lang="en-GB" sz="1600" dirty="0">
                <a:solidFill>
                  <a:schemeClr val="bg1"/>
                </a:solidFill>
              </a:endParaRPr>
            </a:p>
            <a:p>
              <a:pPr algn="ctr">
                <a:defRPr/>
              </a:pPr>
              <a:endParaRPr lang="en-GB" sz="1600" dirty="0">
                <a:solidFill>
                  <a:schemeClr val="bg1"/>
                </a:solidFill>
              </a:endParaRPr>
            </a:p>
            <a:p>
              <a:pPr algn="ctr">
                <a:defRPr/>
              </a:pPr>
              <a:r>
                <a:rPr lang="en-GB" sz="1600" dirty="0">
                  <a:solidFill>
                    <a:schemeClr val="bg1"/>
                  </a:solidFill>
                </a:rPr>
                <a:t> </a:t>
              </a:r>
              <a:r>
                <a:rPr lang="en-GB" sz="1600" dirty="0" smtClean="0"/>
                <a:t>Love of Allah</a:t>
              </a:r>
              <a:endParaRPr lang="en-GB" sz="1600" dirty="0" smtClean="0"/>
            </a:p>
          </p:txBody>
        </p:sp>
      </p:grpSp>
    </p:spTree>
    <p:extLst>
      <p:ext uri="{BB962C8B-B14F-4D97-AF65-F5344CB8AC3E}">
        <p14:creationId xmlns:p14="http://schemas.microsoft.com/office/powerpoint/2010/main" val="23355869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4"/>
          <p:cNvGraphicFramePr>
            <a:graphicFrameLocks/>
          </p:cNvGraphicFramePr>
          <p:nvPr>
            <p:extLst>
              <p:ext uri="{D42A27DB-BD31-4B8C-83A1-F6EECF244321}">
                <p14:modId xmlns:p14="http://schemas.microsoft.com/office/powerpoint/2010/main" val="3382310584"/>
              </p:ext>
            </p:extLst>
          </p:nvPr>
        </p:nvGraphicFramePr>
        <p:xfrm>
          <a:off x="1752600" y="1136921"/>
          <a:ext cx="7239000" cy="56448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p:cNvSpPr/>
          <p:nvPr/>
        </p:nvSpPr>
        <p:spPr>
          <a:xfrm>
            <a:off x="1676400" y="0"/>
            <a:ext cx="7315200" cy="685800"/>
          </a:xfrm>
          <a:prstGeom prst="rect">
            <a:avLst/>
          </a:prstGeom>
          <a:solidFill>
            <a:schemeClr val="accent3">
              <a:lumMod val="75000"/>
            </a:schemeClr>
          </a:solidFill>
          <a:ln>
            <a:solidFill>
              <a:srgbClr val="043A0D"/>
            </a:solidFill>
          </a:ln>
        </p:spPr>
        <p:style>
          <a:lnRef idx="1">
            <a:schemeClr val="accent3"/>
          </a:lnRef>
          <a:fillRef idx="3">
            <a:schemeClr val="accent3"/>
          </a:fillRef>
          <a:effectRef idx="2">
            <a:schemeClr val="accent3"/>
          </a:effectRef>
          <a:fontRef idx="minor">
            <a:schemeClr val="lt1"/>
          </a:fontRef>
        </p:style>
        <p:txBody>
          <a:bodyPr anchor="ctr"/>
          <a:lstStyle/>
          <a:p>
            <a:pPr algn="ctr">
              <a:defRPr/>
            </a:pPr>
            <a:r>
              <a:rPr lang="en-GB" dirty="0"/>
              <a:t>Some people ask about certain days, calling some days auspicious and others ill-fated, ill-omened</a:t>
            </a:r>
            <a:endParaRPr lang="en-GB" dirty="0"/>
          </a:p>
        </p:txBody>
      </p:sp>
      <p:sp>
        <p:nvSpPr>
          <p:cNvPr id="7" name="Rectangle 6"/>
          <p:cNvSpPr/>
          <p:nvPr/>
        </p:nvSpPr>
        <p:spPr>
          <a:xfrm>
            <a:off x="1676400" y="687659"/>
            <a:ext cx="7315200" cy="449262"/>
          </a:xfrm>
          <a:prstGeom prst="rect">
            <a:avLst/>
          </a:prstGeom>
          <a:ln/>
        </p:spPr>
        <p:style>
          <a:lnRef idx="2">
            <a:schemeClr val="accent3"/>
          </a:lnRef>
          <a:fillRef idx="1">
            <a:schemeClr val="lt1"/>
          </a:fillRef>
          <a:effectRef idx="0">
            <a:schemeClr val="accent3"/>
          </a:effectRef>
          <a:fontRef idx="minor">
            <a:schemeClr val="dk1"/>
          </a:fontRef>
        </p:style>
        <p:txBody>
          <a:bodyPr anchor="ctr"/>
          <a:lstStyle/>
          <a:p>
            <a:pPr algn="ctr"/>
            <a:r>
              <a:rPr lang="en-GB" dirty="0"/>
              <a:t>People also give reference of the Promised Messiah in this regard or Hazrat Amman Jan’s</a:t>
            </a:r>
            <a:endParaRPr lang="en-US" dirty="0"/>
          </a:p>
        </p:txBody>
      </p:sp>
      <p:sp>
        <p:nvSpPr>
          <p:cNvPr id="13" name="TextBox 12"/>
          <p:cNvSpPr txBox="1"/>
          <p:nvPr/>
        </p:nvSpPr>
        <p:spPr bwMode="auto">
          <a:xfrm>
            <a:off x="0" y="6245222"/>
            <a:ext cx="1524000" cy="646331"/>
          </a:xfrm>
          <a:prstGeom prst="rect">
            <a:avLst/>
          </a:prstGeom>
          <a:noFill/>
          <a:ln>
            <a:solidFill>
              <a:srgbClr val="660066"/>
            </a:solidFill>
          </a:ln>
        </p:spPr>
        <p:txBody>
          <a:bodyPr>
            <a:spAutoFit/>
          </a:bodyPr>
          <a:lstStyle/>
          <a:p>
            <a:pPr algn="ctr">
              <a:defRPr/>
            </a:pPr>
            <a:r>
              <a:rPr lang="en-GB" dirty="0" smtClean="0">
                <a:cs typeface="Aharoni" panose="02010803020104030203" pitchFamily="2" charset="-79"/>
              </a:rPr>
              <a:t>August 7th 2015</a:t>
            </a:r>
            <a:endParaRPr lang="en-GB" dirty="0">
              <a:latin typeface="+mn-lt"/>
              <a:cs typeface="Aharoni" panose="02010803020104030203" pitchFamily="2" charset="-79"/>
            </a:endParaRPr>
          </a:p>
        </p:txBody>
      </p:sp>
      <p:grpSp>
        <p:nvGrpSpPr>
          <p:cNvPr id="9" name="Group 2"/>
          <p:cNvGrpSpPr>
            <a:grpSpLocks/>
          </p:cNvGrpSpPr>
          <p:nvPr/>
        </p:nvGrpSpPr>
        <p:grpSpPr bwMode="auto">
          <a:xfrm>
            <a:off x="0" y="0"/>
            <a:ext cx="1524000" cy="6891556"/>
            <a:chOff x="0" y="0"/>
            <a:chExt cx="1524000" cy="6890977"/>
          </a:xfrm>
        </p:grpSpPr>
        <p:sp>
          <p:nvSpPr>
            <p:cNvPr id="12" name="TextBox 11"/>
            <p:cNvSpPr txBox="1"/>
            <p:nvPr/>
          </p:nvSpPr>
          <p:spPr>
            <a:xfrm>
              <a:off x="0" y="6244700"/>
              <a:ext cx="1524000" cy="646277"/>
            </a:xfrm>
            <a:prstGeom prst="rect">
              <a:avLst/>
            </a:prstGeom>
            <a:noFill/>
            <a:ln>
              <a:solidFill>
                <a:srgbClr val="660066"/>
              </a:solidFill>
            </a:ln>
          </p:spPr>
          <p:txBody>
            <a:bodyPr>
              <a:spAutoFit/>
            </a:bodyPr>
            <a:lstStyle/>
            <a:p>
              <a:pPr algn="ctr">
                <a:defRPr/>
              </a:pPr>
              <a:r>
                <a:rPr lang="en-GB" dirty="0" smtClean="0">
                  <a:cs typeface="Aharoni" panose="02010803020104030203" pitchFamily="2" charset="-79"/>
                </a:rPr>
                <a:t>August 7th 2015</a:t>
              </a:r>
              <a:endParaRPr lang="en-GB" dirty="0">
                <a:latin typeface="+mn-lt"/>
                <a:cs typeface="Aharoni" panose="02010803020104030203" pitchFamily="2" charset="-79"/>
              </a:endParaRPr>
            </a:p>
          </p:txBody>
        </p:sp>
        <p:sp>
          <p:nvSpPr>
            <p:cNvPr id="14" name="Rectangle 13"/>
            <p:cNvSpPr/>
            <p:nvPr/>
          </p:nvSpPr>
          <p:spPr>
            <a:xfrm>
              <a:off x="0" y="0"/>
              <a:ext cx="1524000" cy="6244700"/>
            </a:xfrm>
            <a:prstGeom prst="rect">
              <a:avLst/>
            </a:prstGeom>
            <a:solidFill>
              <a:srgbClr val="66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u="sng" dirty="0">
                  <a:solidFill>
                    <a:schemeClr val="bg1"/>
                  </a:solidFill>
                </a:rPr>
                <a:t>The </a:t>
              </a:r>
              <a:r>
                <a:rPr lang="en-GB" sz="1600" u="sng" dirty="0" smtClean="0">
                  <a:solidFill>
                    <a:schemeClr val="bg1"/>
                  </a:solidFill>
                </a:rPr>
                <a:t>companions</a:t>
              </a:r>
              <a:endParaRPr lang="en-GB" sz="1600" u="sng" dirty="0">
                <a:solidFill>
                  <a:schemeClr val="bg1"/>
                </a:solidFill>
              </a:endParaRPr>
            </a:p>
            <a:p>
              <a:pPr algn="ctr">
                <a:defRPr/>
              </a:pPr>
              <a:endParaRPr lang="en-GB" sz="1600" u="sng" dirty="0"/>
            </a:p>
            <a:p>
              <a:pPr algn="ctr">
                <a:defRPr/>
              </a:pPr>
              <a:endParaRPr lang="en-GB" sz="1600" u="sng" dirty="0"/>
            </a:p>
            <a:p>
              <a:pPr algn="ctr">
                <a:defRPr/>
              </a:pPr>
              <a:r>
                <a:rPr lang="en-GB" sz="1600" u="sng" dirty="0" smtClean="0">
                  <a:solidFill>
                    <a:schemeClr val="bg1"/>
                  </a:solidFill>
                </a:rPr>
                <a:t>Seekers of truth</a:t>
              </a:r>
              <a:endParaRPr lang="en-GB" sz="1600" u="sng" dirty="0">
                <a:solidFill>
                  <a:schemeClr val="bg1"/>
                </a:solidFill>
              </a:endParaRPr>
            </a:p>
            <a:p>
              <a:pPr algn="ctr">
                <a:defRPr/>
              </a:pPr>
              <a:endParaRPr lang="en-GB" sz="1600" u="sng" dirty="0"/>
            </a:p>
            <a:p>
              <a:pPr algn="ctr">
                <a:defRPr/>
              </a:pPr>
              <a:endParaRPr lang="en-GB" sz="1600" u="sng" dirty="0" smtClean="0"/>
            </a:p>
            <a:p>
              <a:pPr algn="ctr">
                <a:defRPr/>
              </a:pPr>
              <a:r>
                <a:rPr lang="en-GB" sz="1600" u="sng" dirty="0" smtClean="0"/>
                <a:t>Sacrifices and trials</a:t>
              </a:r>
            </a:p>
            <a:p>
              <a:pPr algn="ctr">
                <a:defRPr/>
              </a:pPr>
              <a:endParaRPr lang="en-GB" sz="1600" u="sng" dirty="0"/>
            </a:p>
            <a:p>
              <a:pPr algn="ctr">
                <a:defRPr/>
              </a:pPr>
              <a:endParaRPr lang="en-GB" sz="1600" u="sng" dirty="0" smtClean="0">
                <a:solidFill>
                  <a:schemeClr val="bg1"/>
                </a:solidFill>
              </a:endParaRPr>
            </a:p>
            <a:p>
              <a:pPr algn="ctr">
                <a:defRPr/>
              </a:pPr>
              <a:r>
                <a:rPr lang="en-GB" sz="1600" u="sng" dirty="0" smtClean="0">
                  <a:solidFill>
                    <a:schemeClr val="bg1"/>
                  </a:solidFill>
                </a:rPr>
                <a:t>Devotion</a:t>
              </a:r>
            </a:p>
            <a:p>
              <a:pPr algn="ctr">
                <a:defRPr/>
              </a:pPr>
              <a:endParaRPr lang="en-GB" sz="1600" u="sng" dirty="0" smtClean="0">
                <a:solidFill>
                  <a:schemeClr val="bg1"/>
                </a:solidFill>
              </a:endParaRPr>
            </a:p>
            <a:p>
              <a:pPr algn="ctr">
                <a:defRPr/>
              </a:pPr>
              <a:endParaRPr lang="en-GB" sz="1600" u="sng" dirty="0">
                <a:solidFill>
                  <a:schemeClr val="bg1"/>
                </a:solidFill>
              </a:endParaRPr>
            </a:p>
            <a:p>
              <a:pPr algn="ctr">
                <a:defRPr/>
              </a:pPr>
              <a:r>
                <a:rPr lang="en-GB" sz="1600" b="1" u="sng" dirty="0" smtClean="0">
                  <a:solidFill>
                    <a:schemeClr val="bg1"/>
                  </a:solidFill>
                </a:rPr>
                <a:t>Certain days</a:t>
              </a:r>
              <a:endParaRPr lang="en-GB" sz="1600" b="1" u="sng" dirty="0">
                <a:solidFill>
                  <a:schemeClr val="bg1"/>
                </a:solidFill>
              </a:endParaRPr>
            </a:p>
            <a:p>
              <a:pPr algn="ctr">
                <a:defRPr/>
              </a:pPr>
              <a:endParaRPr lang="en-GB" sz="1600" dirty="0" smtClean="0">
                <a:solidFill>
                  <a:schemeClr val="bg1"/>
                </a:solidFill>
              </a:endParaRPr>
            </a:p>
            <a:p>
              <a:pPr algn="ctr">
                <a:defRPr/>
              </a:pPr>
              <a:endParaRPr lang="en-GB" sz="1600" dirty="0" smtClean="0">
                <a:solidFill>
                  <a:schemeClr val="bg1"/>
                </a:solidFill>
              </a:endParaRPr>
            </a:p>
            <a:p>
              <a:pPr algn="ctr">
                <a:defRPr/>
              </a:pPr>
              <a:r>
                <a:rPr lang="en-GB" sz="1600" dirty="0" smtClean="0">
                  <a:solidFill>
                    <a:schemeClr val="bg1"/>
                  </a:solidFill>
                </a:rPr>
                <a:t>Clothes and beauty</a:t>
              </a:r>
              <a:endParaRPr lang="en-GB" sz="1600" dirty="0" smtClean="0">
                <a:solidFill>
                  <a:schemeClr val="bg1"/>
                </a:solidFill>
              </a:endParaRPr>
            </a:p>
            <a:p>
              <a:pPr algn="ctr">
                <a:defRPr/>
              </a:pPr>
              <a:endParaRPr lang="en-GB" sz="1600" dirty="0">
                <a:solidFill>
                  <a:schemeClr val="bg1"/>
                </a:solidFill>
              </a:endParaRPr>
            </a:p>
            <a:p>
              <a:pPr algn="ctr">
                <a:defRPr/>
              </a:pPr>
              <a:endParaRPr lang="en-GB" sz="1600" dirty="0">
                <a:solidFill>
                  <a:schemeClr val="bg1"/>
                </a:solidFill>
              </a:endParaRPr>
            </a:p>
            <a:p>
              <a:pPr algn="ctr">
                <a:defRPr/>
              </a:pPr>
              <a:r>
                <a:rPr lang="en-GB" sz="1600" dirty="0">
                  <a:solidFill>
                    <a:schemeClr val="bg1"/>
                  </a:solidFill>
                </a:rPr>
                <a:t> </a:t>
              </a:r>
              <a:r>
                <a:rPr lang="en-GB" sz="1600" dirty="0" smtClean="0"/>
                <a:t>Love of Allah</a:t>
              </a:r>
              <a:endParaRPr lang="en-GB" sz="1600" dirty="0" smtClean="0"/>
            </a:p>
          </p:txBody>
        </p:sp>
      </p:grpSp>
    </p:spTree>
    <p:extLst>
      <p:ext uri="{BB962C8B-B14F-4D97-AF65-F5344CB8AC3E}">
        <p14:creationId xmlns:p14="http://schemas.microsoft.com/office/powerpoint/2010/main" val="37187579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340833684"/>
              </p:ext>
            </p:extLst>
          </p:nvPr>
        </p:nvGraphicFramePr>
        <p:xfrm>
          <a:off x="2057400" y="838200"/>
          <a:ext cx="6934200" cy="59902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1752600" y="0"/>
            <a:ext cx="7239000" cy="671513"/>
          </a:xfrm>
          <a:prstGeom prst="rect">
            <a:avLst/>
          </a:prstGeom>
          <a:solidFill>
            <a:srgbClr val="1F2C1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dirty="0"/>
              <a:t>Hazrat </a:t>
            </a:r>
            <a:r>
              <a:rPr lang="en-GB" dirty="0" err="1"/>
              <a:t>Musleh</a:t>
            </a:r>
            <a:r>
              <a:rPr lang="en-GB" dirty="0"/>
              <a:t> Maud </a:t>
            </a:r>
            <a:r>
              <a:rPr lang="en-GB" dirty="0" smtClean="0"/>
              <a:t>relates an </a:t>
            </a:r>
            <a:r>
              <a:rPr lang="en-GB" dirty="0"/>
              <a:t>account of contrasting traits of </a:t>
            </a:r>
            <a:r>
              <a:rPr lang="en-GB" dirty="0" smtClean="0"/>
              <a:t>extreme humility </a:t>
            </a:r>
            <a:r>
              <a:rPr lang="en-GB" dirty="0"/>
              <a:t>and </a:t>
            </a:r>
            <a:r>
              <a:rPr lang="en-GB" dirty="0" smtClean="0"/>
              <a:t>severity </a:t>
            </a:r>
            <a:r>
              <a:rPr lang="en-GB" dirty="0"/>
              <a:t>of </a:t>
            </a:r>
            <a:r>
              <a:rPr lang="en-GB" dirty="0" smtClean="0"/>
              <a:t>viewpoint</a:t>
            </a:r>
            <a:endParaRPr lang="en-US" dirty="0"/>
          </a:p>
        </p:txBody>
      </p:sp>
      <p:grpSp>
        <p:nvGrpSpPr>
          <p:cNvPr id="8" name="Group 2"/>
          <p:cNvGrpSpPr>
            <a:grpSpLocks/>
          </p:cNvGrpSpPr>
          <p:nvPr/>
        </p:nvGrpSpPr>
        <p:grpSpPr bwMode="auto">
          <a:xfrm>
            <a:off x="0" y="0"/>
            <a:ext cx="1524000" cy="6891556"/>
            <a:chOff x="0" y="0"/>
            <a:chExt cx="1524000" cy="6890977"/>
          </a:xfrm>
        </p:grpSpPr>
        <p:sp>
          <p:nvSpPr>
            <p:cNvPr id="9" name="TextBox 8"/>
            <p:cNvSpPr txBox="1"/>
            <p:nvPr/>
          </p:nvSpPr>
          <p:spPr>
            <a:xfrm>
              <a:off x="0" y="6244700"/>
              <a:ext cx="1524000" cy="646277"/>
            </a:xfrm>
            <a:prstGeom prst="rect">
              <a:avLst/>
            </a:prstGeom>
            <a:noFill/>
            <a:ln>
              <a:solidFill>
                <a:srgbClr val="660066"/>
              </a:solidFill>
            </a:ln>
          </p:spPr>
          <p:txBody>
            <a:bodyPr>
              <a:spAutoFit/>
            </a:bodyPr>
            <a:lstStyle/>
            <a:p>
              <a:pPr algn="ctr">
                <a:defRPr/>
              </a:pPr>
              <a:r>
                <a:rPr lang="en-GB" dirty="0" smtClean="0">
                  <a:cs typeface="Aharoni" panose="02010803020104030203" pitchFamily="2" charset="-79"/>
                </a:rPr>
                <a:t>August 7th 2015</a:t>
              </a:r>
              <a:endParaRPr lang="en-GB" dirty="0">
                <a:latin typeface="+mn-lt"/>
                <a:cs typeface="Aharoni" panose="02010803020104030203" pitchFamily="2" charset="-79"/>
              </a:endParaRPr>
            </a:p>
          </p:txBody>
        </p:sp>
        <p:sp>
          <p:nvSpPr>
            <p:cNvPr id="10" name="Rectangle 9"/>
            <p:cNvSpPr/>
            <p:nvPr/>
          </p:nvSpPr>
          <p:spPr>
            <a:xfrm>
              <a:off x="0" y="0"/>
              <a:ext cx="1524000" cy="6244700"/>
            </a:xfrm>
            <a:prstGeom prst="rect">
              <a:avLst/>
            </a:prstGeom>
            <a:solidFill>
              <a:srgbClr val="66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u="sng" dirty="0">
                  <a:solidFill>
                    <a:schemeClr val="bg1"/>
                  </a:solidFill>
                </a:rPr>
                <a:t>The </a:t>
              </a:r>
              <a:r>
                <a:rPr lang="en-GB" sz="1600" b="1" u="sng" dirty="0" smtClean="0">
                  <a:solidFill>
                    <a:schemeClr val="bg1"/>
                  </a:solidFill>
                </a:rPr>
                <a:t>companions</a:t>
              </a:r>
              <a:endParaRPr lang="en-GB" sz="1600" b="1" u="sng" dirty="0">
                <a:solidFill>
                  <a:schemeClr val="bg1"/>
                </a:solidFill>
              </a:endParaRPr>
            </a:p>
            <a:p>
              <a:pPr algn="ctr">
                <a:defRPr/>
              </a:pPr>
              <a:endParaRPr lang="en-GB" sz="1600" u="sng" dirty="0"/>
            </a:p>
            <a:p>
              <a:pPr algn="ctr">
                <a:defRPr/>
              </a:pPr>
              <a:endParaRPr lang="en-GB" sz="1600" u="sng" dirty="0"/>
            </a:p>
            <a:p>
              <a:pPr algn="ctr">
                <a:defRPr/>
              </a:pPr>
              <a:r>
                <a:rPr lang="en-GB" sz="1600" b="1" u="sng" dirty="0" smtClean="0">
                  <a:solidFill>
                    <a:schemeClr val="bg1"/>
                  </a:solidFill>
                </a:rPr>
                <a:t>Seekers of truth</a:t>
              </a:r>
              <a:endParaRPr lang="en-GB" sz="1600" b="1" u="sng" dirty="0">
                <a:solidFill>
                  <a:schemeClr val="bg1"/>
                </a:solidFill>
              </a:endParaRPr>
            </a:p>
            <a:p>
              <a:pPr algn="ctr">
                <a:defRPr/>
              </a:pPr>
              <a:endParaRPr lang="en-GB" sz="1600" u="sng" dirty="0"/>
            </a:p>
            <a:p>
              <a:pPr algn="ctr">
                <a:defRPr/>
              </a:pPr>
              <a:endParaRPr lang="en-GB" sz="1600" u="sng" dirty="0" smtClean="0"/>
            </a:p>
            <a:p>
              <a:pPr algn="ctr">
                <a:defRPr/>
              </a:pPr>
              <a:r>
                <a:rPr lang="en-GB" sz="1600" u="sng" dirty="0" smtClean="0"/>
                <a:t>Sacrifices and trials</a:t>
              </a:r>
            </a:p>
            <a:p>
              <a:pPr algn="ctr">
                <a:defRPr/>
              </a:pPr>
              <a:endParaRPr lang="en-GB" sz="1600" u="sng" dirty="0"/>
            </a:p>
            <a:p>
              <a:pPr algn="ctr">
                <a:defRPr/>
              </a:pPr>
              <a:endParaRPr lang="en-GB" sz="1600" u="sng" dirty="0" smtClean="0">
                <a:solidFill>
                  <a:schemeClr val="bg1"/>
                </a:solidFill>
              </a:endParaRPr>
            </a:p>
            <a:p>
              <a:pPr algn="ctr">
                <a:defRPr/>
              </a:pPr>
              <a:r>
                <a:rPr lang="en-GB" sz="1600" b="1" u="sng" dirty="0" smtClean="0">
                  <a:solidFill>
                    <a:schemeClr val="bg1"/>
                  </a:solidFill>
                </a:rPr>
                <a:t>Devotion</a:t>
              </a:r>
            </a:p>
            <a:p>
              <a:pPr algn="ctr">
                <a:defRPr/>
              </a:pPr>
              <a:endParaRPr lang="en-GB" sz="1600" u="sng" dirty="0" smtClean="0">
                <a:solidFill>
                  <a:schemeClr val="bg1"/>
                </a:solidFill>
              </a:endParaRPr>
            </a:p>
            <a:p>
              <a:pPr algn="ctr">
                <a:defRPr/>
              </a:pPr>
              <a:endParaRPr lang="en-GB" sz="1600" u="sng" dirty="0">
                <a:solidFill>
                  <a:schemeClr val="bg1"/>
                </a:solidFill>
              </a:endParaRPr>
            </a:p>
            <a:p>
              <a:pPr algn="ctr">
                <a:defRPr/>
              </a:pPr>
              <a:r>
                <a:rPr lang="en-GB" sz="1600" u="sng" dirty="0" smtClean="0">
                  <a:solidFill>
                    <a:schemeClr val="bg1"/>
                  </a:solidFill>
                </a:rPr>
                <a:t>Certain days</a:t>
              </a:r>
              <a:endParaRPr lang="en-GB" sz="1600" u="sng" dirty="0">
                <a:solidFill>
                  <a:schemeClr val="bg1"/>
                </a:solidFill>
              </a:endParaRPr>
            </a:p>
            <a:p>
              <a:pPr algn="ctr">
                <a:defRPr/>
              </a:pPr>
              <a:endParaRPr lang="en-GB" sz="1600" dirty="0" smtClean="0">
                <a:solidFill>
                  <a:schemeClr val="bg1"/>
                </a:solidFill>
              </a:endParaRPr>
            </a:p>
            <a:p>
              <a:pPr algn="ctr">
                <a:defRPr/>
              </a:pPr>
              <a:endParaRPr lang="en-GB" sz="1600" dirty="0" smtClean="0">
                <a:solidFill>
                  <a:schemeClr val="bg1"/>
                </a:solidFill>
              </a:endParaRPr>
            </a:p>
            <a:p>
              <a:pPr algn="ctr">
                <a:defRPr/>
              </a:pPr>
              <a:r>
                <a:rPr lang="en-GB" sz="1600" dirty="0" smtClean="0">
                  <a:solidFill>
                    <a:schemeClr val="bg1"/>
                  </a:solidFill>
                </a:rPr>
                <a:t>Clothes and beauty</a:t>
              </a:r>
              <a:endParaRPr lang="en-GB" sz="1600" dirty="0" smtClean="0">
                <a:solidFill>
                  <a:schemeClr val="bg1"/>
                </a:solidFill>
              </a:endParaRPr>
            </a:p>
            <a:p>
              <a:pPr algn="ctr">
                <a:defRPr/>
              </a:pPr>
              <a:endParaRPr lang="en-GB" sz="1600" dirty="0">
                <a:solidFill>
                  <a:schemeClr val="bg1"/>
                </a:solidFill>
              </a:endParaRPr>
            </a:p>
            <a:p>
              <a:pPr algn="ctr">
                <a:defRPr/>
              </a:pPr>
              <a:endParaRPr lang="en-GB" sz="1600" dirty="0">
                <a:solidFill>
                  <a:schemeClr val="bg1"/>
                </a:solidFill>
              </a:endParaRPr>
            </a:p>
            <a:p>
              <a:pPr algn="ctr">
                <a:defRPr/>
              </a:pPr>
              <a:r>
                <a:rPr lang="en-GB" sz="1600" dirty="0">
                  <a:solidFill>
                    <a:schemeClr val="bg1"/>
                  </a:solidFill>
                </a:rPr>
                <a:t> </a:t>
              </a:r>
              <a:r>
                <a:rPr lang="en-GB" sz="1600" dirty="0" smtClean="0"/>
                <a:t>Love of Allah</a:t>
              </a:r>
              <a:endParaRPr lang="en-GB" sz="1600" dirty="0" smtClean="0"/>
            </a:p>
          </p:txBody>
        </p:sp>
      </p:grpSp>
    </p:spTree>
    <p:extLst>
      <p:ext uri="{BB962C8B-B14F-4D97-AF65-F5344CB8AC3E}">
        <p14:creationId xmlns:p14="http://schemas.microsoft.com/office/powerpoint/2010/main" val="27372719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58418063"/>
              </p:ext>
            </p:extLst>
          </p:nvPr>
        </p:nvGraphicFramePr>
        <p:xfrm>
          <a:off x="3048000" y="838200"/>
          <a:ext cx="4800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1676400" y="0"/>
            <a:ext cx="7391400" cy="646331"/>
          </a:xfrm>
          <a:prstGeom prst="rect">
            <a:avLst/>
          </a:prstGeom>
          <a:solidFill>
            <a:srgbClr val="043A0D"/>
          </a:solidFill>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en-GB" dirty="0">
                <a:solidFill>
                  <a:schemeClr val="bg1"/>
                </a:solidFill>
              </a:rPr>
              <a:t>When the matter escalated the Promised Messiah (on whom be peace) was informed. </a:t>
            </a:r>
            <a:endParaRPr lang="en-GB" b="1" u="sng" dirty="0">
              <a:solidFill>
                <a:schemeClr val="bg1"/>
              </a:solidFill>
            </a:endParaRPr>
          </a:p>
        </p:txBody>
      </p:sp>
      <p:grpSp>
        <p:nvGrpSpPr>
          <p:cNvPr id="11" name="Group 2"/>
          <p:cNvGrpSpPr>
            <a:grpSpLocks/>
          </p:cNvGrpSpPr>
          <p:nvPr/>
        </p:nvGrpSpPr>
        <p:grpSpPr bwMode="auto">
          <a:xfrm>
            <a:off x="0" y="0"/>
            <a:ext cx="1524000" cy="6891556"/>
            <a:chOff x="0" y="0"/>
            <a:chExt cx="1524000" cy="6890977"/>
          </a:xfrm>
        </p:grpSpPr>
        <p:sp>
          <p:nvSpPr>
            <p:cNvPr id="12" name="TextBox 11"/>
            <p:cNvSpPr txBox="1"/>
            <p:nvPr/>
          </p:nvSpPr>
          <p:spPr>
            <a:xfrm>
              <a:off x="0" y="6244700"/>
              <a:ext cx="1524000" cy="646277"/>
            </a:xfrm>
            <a:prstGeom prst="rect">
              <a:avLst/>
            </a:prstGeom>
            <a:noFill/>
            <a:ln>
              <a:solidFill>
                <a:srgbClr val="660066"/>
              </a:solidFill>
            </a:ln>
          </p:spPr>
          <p:txBody>
            <a:bodyPr>
              <a:spAutoFit/>
            </a:bodyPr>
            <a:lstStyle/>
            <a:p>
              <a:pPr algn="ctr">
                <a:defRPr/>
              </a:pPr>
              <a:r>
                <a:rPr lang="en-GB" dirty="0" smtClean="0">
                  <a:cs typeface="Aharoni" panose="02010803020104030203" pitchFamily="2" charset="-79"/>
                </a:rPr>
                <a:t>August 7th 2015</a:t>
              </a:r>
              <a:endParaRPr lang="en-GB" dirty="0">
                <a:latin typeface="+mn-lt"/>
                <a:cs typeface="Aharoni" panose="02010803020104030203" pitchFamily="2" charset="-79"/>
              </a:endParaRPr>
            </a:p>
          </p:txBody>
        </p:sp>
        <p:sp>
          <p:nvSpPr>
            <p:cNvPr id="13" name="Rectangle 12"/>
            <p:cNvSpPr/>
            <p:nvPr/>
          </p:nvSpPr>
          <p:spPr>
            <a:xfrm>
              <a:off x="0" y="0"/>
              <a:ext cx="1524000" cy="6244700"/>
            </a:xfrm>
            <a:prstGeom prst="rect">
              <a:avLst/>
            </a:prstGeom>
            <a:solidFill>
              <a:srgbClr val="66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u="sng" dirty="0">
                  <a:solidFill>
                    <a:schemeClr val="bg1"/>
                  </a:solidFill>
                </a:rPr>
                <a:t>The </a:t>
              </a:r>
              <a:r>
                <a:rPr lang="en-GB" sz="1600" b="1" u="sng" dirty="0" smtClean="0">
                  <a:solidFill>
                    <a:schemeClr val="bg1"/>
                  </a:solidFill>
                </a:rPr>
                <a:t>companions</a:t>
              </a:r>
              <a:endParaRPr lang="en-GB" sz="1600" b="1" u="sng" dirty="0">
                <a:solidFill>
                  <a:schemeClr val="bg1"/>
                </a:solidFill>
              </a:endParaRPr>
            </a:p>
            <a:p>
              <a:pPr algn="ctr">
                <a:defRPr/>
              </a:pPr>
              <a:endParaRPr lang="en-GB" sz="1600" b="1" u="sng" dirty="0"/>
            </a:p>
            <a:p>
              <a:pPr algn="ctr">
                <a:defRPr/>
              </a:pPr>
              <a:endParaRPr lang="en-GB" sz="1600" b="1" u="sng" dirty="0"/>
            </a:p>
            <a:p>
              <a:pPr algn="ctr">
                <a:defRPr/>
              </a:pPr>
              <a:r>
                <a:rPr lang="en-GB" sz="1600" b="1" u="sng" dirty="0" smtClean="0">
                  <a:solidFill>
                    <a:schemeClr val="bg1"/>
                  </a:solidFill>
                </a:rPr>
                <a:t>Seekers of truth</a:t>
              </a:r>
              <a:endParaRPr lang="en-GB" sz="1600" b="1" u="sng" dirty="0">
                <a:solidFill>
                  <a:schemeClr val="bg1"/>
                </a:solidFill>
              </a:endParaRPr>
            </a:p>
            <a:p>
              <a:pPr algn="ctr">
                <a:defRPr/>
              </a:pPr>
              <a:endParaRPr lang="en-GB" sz="1600" b="1" u="sng" dirty="0"/>
            </a:p>
            <a:p>
              <a:pPr algn="ctr">
                <a:defRPr/>
              </a:pPr>
              <a:endParaRPr lang="en-GB" sz="1600" u="sng" dirty="0" smtClean="0"/>
            </a:p>
            <a:p>
              <a:pPr algn="ctr">
                <a:defRPr/>
              </a:pPr>
              <a:r>
                <a:rPr lang="en-GB" sz="1600" u="sng" dirty="0" smtClean="0"/>
                <a:t>Sacrifices and trials</a:t>
              </a:r>
            </a:p>
            <a:p>
              <a:pPr algn="ctr">
                <a:defRPr/>
              </a:pPr>
              <a:endParaRPr lang="en-GB" sz="1600" u="sng" dirty="0"/>
            </a:p>
            <a:p>
              <a:pPr algn="ctr">
                <a:defRPr/>
              </a:pPr>
              <a:endParaRPr lang="en-GB" sz="1600" u="sng" dirty="0" smtClean="0">
                <a:solidFill>
                  <a:schemeClr val="bg1"/>
                </a:solidFill>
              </a:endParaRPr>
            </a:p>
            <a:p>
              <a:pPr algn="ctr">
                <a:defRPr/>
              </a:pPr>
              <a:r>
                <a:rPr lang="en-GB" sz="1600" b="1" u="sng" dirty="0" smtClean="0">
                  <a:solidFill>
                    <a:schemeClr val="bg1"/>
                  </a:solidFill>
                </a:rPr>
                <a:t>Devotion</a:t>
              </a:r>
            </a:p>
            <a:p>
              <a:pPr algn="ctr">
                <a:defRPr/>
              </a:pPr>
              <a:endParaRPr lang="en-GB" sz="1600" u="sng" dirty="0" smtClean="0">
                <a:solidFill>
                  <a:schemeClr val="bg1"/>
                </a:solidFill>
              </a:endParaRPr>
            </a:p>
            <a:p>
              <a:pPr algn="ctr">
                <a:defRPr/>
              </a:pPr>
              <a:endParaRPr lang="en-GB" sz="1600" u="sng" dirty="0">
                <a:solidFill>
                  <a:schemeClr val="bg1"/>
                </a:solidFill>
              </a:endParaRPr>
            </a:p>
            <a:p>
              <a:pPr algn="ctr">
                <a:defRPr/>
              </a:pPr>
              <a:r>
                <a:rPr lang="en-GB" sz="1600" u="sng" dirty="0" smtClean="0">
                  <a:solidFill>
                    <a:schemeClr val="bg1"/>
                  </a:solidFill>
                </a:rPr>
                <a:t>Certain days</a:t>
              </a:r>
              <a:endParaRPr lang="en-GB" sz="1600" u="sng" dirty="0">
                <a:solidFill>
                  <a:schemeClr val="bg1"/>
                </a:solidFill>
              </a:endParaRPr>
            </a:p>
            <a:p>
              <a:pPr algn="ctr">
                <a:defRPr/>
              </a:pPr>
              <a:endParaRPr lang="en-GB" sz="1600" u="sng" dirty="0" smtClean="0">
                <a:solidFill>
                  <a:schemeClr val="bg1"/>
                </a:solidFill>
              </a:endParaRPr>
            </a:p>
            <a:p>
              <a:pPr algn="ctr">
                <a:defRPr/>
              </a:pPr>
              <a:endParaRPr lang="en-GB" sz="1600" dirty="0" smtClean="0">
                <a:solidFill>
                  <a:schemeClr val="bg1"/>
                </a:solidFill>
              </a:endParaRPr>
            </a:p>
            <a:p>
              <a:pPr algn="ctr">
                <a:defRPr/>
              </a:pPr>
              <a:r>
                <a:rPr lang="en-GB" sz="1600" dirty="0" smtClean="0">
                  <a:solidFill>
                    <a:schemeClr val="bg1"/>
                  </a:solidFill>
                </a:rPr>
                <a:t>Clothes and beauty</a:t>
              </a:r>
              <a:endParaRPr lang="en-GB" sz="1600" dirty="0" smtClean="0">
                <a:solidFill>
                  <a:schemeClr val="bg1"/>
                </a:solidFill>
              </a:endParaRPr>
            </a:p>
            <a:p>
              <a:pPr algn="ctr">
                <a:defRPr/>
              </a:pPr>
              <a:endParaRPr lang="en-GB" sz="1600" dirty="0">
                <a:solidFill>
                  <a:schemeClr val="bg1"/>
                </a:solidFill>
              </a:endParaRPr>
            </a:p>
            <a:p>
              <a:pPr algn="ctr">
                <a:defRPr/>
              </a:pPr>
              <a:endParaRPr lang="en-GB" sz="1600" dirty="0">
                <a:solidFill>
                  <a:schemeClr val="bg1"/>
                </a:solidFill>
              </a:endParaRPr>
            </a:p>
            <a:p>
              <a:pPr algn="ctr">
                <a:defRPr/>
              </a:pPr>
              <a:r>
                <a:rPr lang="en-GB" sz="1600" dirty="0">
                  <a:solidFill>
                    <a:schemeClr val="bg1"/>
                  </a:solidFill>
                </a:rPr>
                <a:t> </a:t>
              </a:r>
              <a:r>
                <a:rPr lang="en-GB" sz="1600" dirty="0" smtClean="0"/>
                <a:t>Love of Allah</a:t>
              </a:r>
              <a:endParaRPr lang="en-GB" sz="1600" dirty="0" smtClean="0"/>
            </a:p>
          </p:txBody>
        </p:sp>
      </p:grpSp>
      <p:sp>
        <p:nvSpPr>
          <p:cNvPr id="2" name="Rectangle 1"/>
          <p:cNvSpPr/>
          <p:nvPr/>
        </p:nvSpPr>
        <p:spPr>
          <a:xfrm>
            <a:off x="1676400" y="5410200"/>
            <a:ext cx="7391400" cy="1371600"/>
          </a:xfrm>
          <a:prstGeom prst="rect">
            <a:avLst/>
          </a:prstGeom>
          <a:solidFill>
            <a:srgbClr val="660066"/>
          </a:solidFill>
          <a:ln>
            <a:solidFill>
              <a:srgbClr val="1F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a:t>These were the latter-ones who tried to fulfil the dues of joining the ranks of the earlier-ones</a:t>
            </a:r>
            <a:r>
              <a:rPr lang="en-GB" dirty="0"/>
              <a:t>. Each had his own individual manner and style. Those who saw them or were close to them also learnt from them according to their own </a:t>
            </a:r>
            <a:r>
              <a:rPr lang="en-GB" dirty="0" smtClean="0"/>
              <a:t>capacities</a:t>
            </a:r>
            <a:endParaRPr lang="en-US" dirty="0"/>
          </a:p>
        </p:txBody>
      </p:sp>
    </p:spTree>
    <p:extLst>
      <p:ext uri="{BB962C8B-B14F-4D97-AF65-F5344CB8AC3E}">
        <p14:creationId xmlns:p14="http://schemas.microsoft.com/office/powerpoint/2010/main" val="2918397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4048575572"/>
              </p:ext>
            </p:extLst>
          </p:nvPr>
        </p:nvGraphicFramePr>
        <p:xfrm>
          <a:off x="1273802" y="1329343"/>
          <a:ext cx="4933710" cy="54008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lowchart: Alternate Process 6"/>
          <p:cNvSpPr/>
          <p:nvPr/>
        </p:nvSpPr>
        <p:spPr>
          <a:xfrm>
            <a:off x="6019800" y="1371600"/>
            <a:ext cx="3048000" cy="5372993"/>
          </a:xfrm>
          <a:prstGeom prst="flowChartAlternateProcess">
            <a:avLst/>
          </a:prstGeom>
          <a:solidFill>
            <a:schemeClr val="accent3"/>
          </a:solidFill>
          <a:ln/>
        </p:spPr>
        <p:style>
          <a:lnRef idx="1">
            <a:schemeClr val="accent2"/>
          </a:lnRef>
          <a:fillRef idx="3">
            <a:schemeClr val="accent2"/>
          </a:fillRef>
          <a:effectRef idx="2">
            <a:schemeClr val="accent2"/>
          </a:effectRef>
          <a:fontRef idx="minor">
            <a:schemeClr val="lt1"/>
          </a:fontRef>
        </p:style>
        <p:txBody>
          <a:bodyPr wrap="square">
            <a:spAutoFit/>
          </a:bodyPr>
          <a:lstStyle/>
          <a:p>
            <a:pPr lvl="0" algn="ctr"/>
            <a:r>
              <a:rPr lang="en-GB" dirty="0"/>
              <a:t>Hazrat </a:t>
            </a:r>
            <a:r>
              <a:rPr lang="en-GB" dirty="0" err="1"/>
              <a:t>Musleh</a:t>
            </a:r>
            <a:r>
              <a:rPr lang="en-GB" dirty="0"/>
              <a:t> Maud </a:t>
            </a:r>
            <a:r>
              <a:rPr lang="en-GB" dirty="0" smtClean="0"/>
              <a:t>said </a:t>
            </a:r>
            <a:r>
              <a:rPr lang="en-GB" dirty="0"/>
              <a:t>that a famous British painter wrote an article in which he addressed women </a:t>
            </a:r>
            <a:r>
              <a:rPr lang="en-GB" dirty="0" smtClean="0"/>
              <a:t>saying that </a:t>
            </a:r>
            <a:r>
              <a:rPr lang="en-GB" dirty="0"/>
              <a:t>European women </a:t>
            </a:r>
            <a:r>
              <a:rPr lang="en-GB" dirty="0" smtClean="0"/>
              <a:t>expose </a:t>
            </a:r>
            <a:r>
              <a:rPr lang="en-GB" dirty="0"/>
              <a:t>their bodies more and more. He wrote that as a painter he had seen the naked human form of both men and women more than others. </a:t>
            </a:r>
            <a:r>
              <a:rPr lang="en-GB" b="1" u="sng" dirty="0"/>
              <a:t>As an artist he advised that naked body does not enhance beauty, </a:t>
            </a:r>
            <a:r>
              <a:rPr lang="en-GB" dirty="0"/>
              <a:t>in fact </a:t>
            </a:r>
            <a:r>
              <a:rPr lang="en-GB" dirty="0" smtClean="0"/>
              <a:t>such </a:t>
            </a:r>
            <a:r>
              <a:rPr lang="en-GB" dirty="0"/>
              <a:t>women are considered unattractive in the sight of men. </a:t>
            </a:r>
            <a:endParaRPr lang="en-GB" u="sng" dirty="0">
              <a:ln/>
              <a:latin typeface="Arial" pitchFamily="34" charset="0"/>
              <a:cs typeface="Arial" pitchFamily="34" charset="0"/>
            </a:endParaRPr>
          </a:p>
        </p:txBody>
      </p:sp>
      <p:sp>
        <p:nvSpPr>
          <p:cNvPr id="22532" name="Rectangle 2"/>
          <p:cNvSpPr>
            <a:spLocks noChangeArrowheads="1"/>
          </p:cNvSpPr>
          <p:nvPr/>
        </p:nvSpPr>
        <p:spPr bwMode="auto">
          <a:xfrm>
            <a:off x="1524000" y="0"/>
            <a:ext cx="7620000" cy="646331"/>
          </a:xfrm>
          <a:prstGeom prst="rect">
            <a:avLst/>
          </a:prstGeom>
          <a:solidFill>
            <a:srgbClr val="043A0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just" eaLnBrk="0" hangingPunct="0">
              <a:spcBef>
                <a:spcPts val="1075"/>
              </a:spcBef>
              <a:buClr>
                <a:srgbClr val="557EB9"/>
              </a:buClr>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ts val="475"/>
              </a:spcBef>
              <a:buClr>
                <a:srgbClr val="557EB9"/>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2pPr>
            <a:lvl3pPr marL="1143000" indent="-228600" eaLnBrk="0" hangingPunct="0">
              <a:spcBef>
                <a:spcPts val="425"/>
              </a:spcBef>
              <a:buClr>
                <a:srgbClr val="557EB9"/>
              </a:buClr>
              <a:buFont typeface="Arial" panose="020B0604020202020204" pitchFamily="34" charset="0"/>
              <a:buChar char="&gt;"/>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ts val="138"/>
              </a:spcBef>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4pPr>
            <a:lvl5pPr marL="2057400" indent="-228600" eaLnBrk="0" hangingPunct="0">
              <a:spcBef>
                <a:spcPts val="125"/>
              </a:spcBef>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125"/>
              </a:spcBef>
              <a:spcAft>
                <a:spcPct val="0"/>
              </a:spcAft>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125"/>
              </a:spcBef>
              <a:spcAft>
                <a:spcPct val="0"/>
              </a:spcAft>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125"/>
              </a:spcBef>
              <a:spcAft>
                <a:spcPct val="0"/>
              </a:spcAft>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125"/>
              </a:spcBef>
              <a:spcAft>
                <a:spcPct val="0"/>
              </a:spcAft>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9pPr>
          </a:lstStyle>
          <a:p>
            <a:pPr algn="ctr">
              <a:buFontTx/>
              <a:buNone/>
            </a:pPr>
            <a:r>
              <a:rPr lang="en-GB" sz="1800" dirty="0">
                <a:solidFill>
                  <a:schemeClr val="bg1"/>
                </a:solidFill>
              </a:rPr>
              <a:t>These days during the summer months </a:t>
            </a:r>
            <a:r>
              <a:rPr lang="en-GB" sz="1800" dirty="0" smtClean="0">
                <a:solidFill>
                  <a:schemeClr val="bg1"/>
                </a:solidFill>
              </a:rPr>
              <a:t>in </a:t>
            </a:r>
            <a:r>
              <a:rPr lang="en-GB" sz="1800" dirty="0">
                <a:solidFill>
                  <a:schemeClr val="bg1"/>
                </a:solidFill>
              </a:rPr>
              <a:t>Europe one sees people wearing scanty clothing and exposing a lot of flesh</a:t>
            </a:r>
            <a:endParaRPr lang="en-GB" altLang="en-US" sz="1800" dirty="0">
              <a:solidFill>
                <a:schemeClr val="bg1"/>
              </a:solidFill>
            </a:endParaRPr>
          </a:p>
        </p:txBody>
      </p:sp>
      <p:sp>
        <p:nvSpPr>
          <p:cNvPr id="10" name="TextBox 9"/>
          <p:cNvSpPr txBox="1"/>
          <p:nvPr/>
        </p:nvSpPr>
        <p:spPr bwMode="auto">
          <a:xfrm>
            <a:off x="0" y="6245222"/>
            <a:ext cx="1524000" cy="646331"/>
          </a:xfrm>
          <a:prstGeom prst="rect">
            <a:avLst/>
          </a:prstGeom>
          <a:noFill/>
          <a:ln>
            <a:solidFill>
              <a:srgbClr val="660066"/>
            </a:solidFill>
          </a:ln>
        </p:spPr>
        <p:txBody>
          <a:bodyPr>
            <a:spAutoFit/>
          </a:bodyPr>
          <a:lstStyle/>
          <a:p>
            <a:pPr algn="ctr">
              <a:defRPr/>
            </a:pPr>
            <a:r>
              <a:rPr lang="en-GB" dirty="0" smtClean="0">
                <a:cs typeface="Aharoni" panose="02010803020104030203" pitchFamily="2" charset="-79"/>
              </a:rPr>
              <a:t>August 7th 2015</a:t>
            </a:r>
            <a:endParaRPr lang="en-GB" dirty="0">
              <a:latin typeface="+mn-lt"/>
              <a:cs typeface="Aharoni" panose="02010803020104030203" pitchFamily="2" charset="-79"/>
            </a:endParaRPr>
          </a:p>
        </p:txBody>
      </p:sp>
      <p:sp>
        <p:nvSpPr>
          <p:cNvPr id="2" name="Rectangle 1"/>
          <p:cNvSpPr/>
          <p:nvPr/>
        </p:nvSpPr>
        <p:spPr>
          <a:xfrm>
            <a:off x="1524000" y="657972"/>
            <a:ext cx="7620000" cy="649069"/>
          </a:xfrm>
          <a:prstGeom prst="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Tx/>
              <a:buNone/>
            </a:pPr>
            <a:r>
              <a:rPr lang="en-GB" b="1" u="sng" dirty="0">
                <a:solidFill>
                  <a:schemeClr val="tx1"/>
                </a:solidFill>
              </a:rPr>
              <a:t>God has stated that clothing enhances beauty </a:t>
            </a:r>
            <a:r>
              <a:rPr lang="en-GB" u="sng" dirty="0">
                <a:solidFill>
                  <a:schemeClr val="tx1"/>
                </a:solidFill>
              </a:rPr>
              <a:t>but society today considers nakedness as fashionable</a:t>
            </a:r>
            <a:endParaRPr lang="en-GB" altLang="en-US" sz="1800" u="sng" dirty="0">
              <a:solidFill>
                <a:schemeClr val="tx1"/>
              </a:solidFill>
            </a:endParaRPr>
          </a:p>
        </p:txBody>
      </p:sp>
      <p:sp>
        <p:nvSpPr>
          <p:cNvPr id="12" name="TextBox 11"/>
          <p:cNvSpPr txBox="1"/>
          <p:nvPr/>
        </p:nvSpPr>
        <p:spPr bwMode="auto">
          <a:xfrm>
            <a:off x="0" y="6245222"/>
            <a:ext cx="1524000" cy="646331"/>
          </a:xfrm>
          <a:prstGeom prst="rect">
            <a:avLst/>
          </a:prstGeom>
          <a:noFill/>
          <a:ln>
            <a:solidFill>
              <a:srgbClr val="660066"/>
            </a:solidFill>
          </a:ln>
        </p:spPr>
        <p:txBody>
          <a:bodyPr>
            <a:spAutoFit/>
          </a:bodyPr>
          <a:lstStyle/>
          <a:p>
            <a:pPr algn="ctr">
              <a:defRPr/>
            </a:pPr>
            <a:r>
              <a:rPr lang="en-GB" dirty="0" smtClean="0">
                <a:cs typeface="Aharoni" panose="02010803020104030203" pitchFamily="2" charset="-79"/>
              </a:rPr>
              <a:t>August 7th 2015</a:t>
            </a:r>
            <a:endParaRPr lang="en-GB" dirty="0">
              <a:latin typeface="+mn-lt"/>
              <a:cs typeface="Aharoni" panose="02010803020104030203" pitchFamily="2" charset="-79"/>
            </a:endParaRPr>
          </a:p>
        </p:txBody>
      </p:sp>
      <p:grpSp>
        <p:nvGrpSpPr>
          <p:cNvPr id="13" name="Group 2"/>
          <p:cNvGrpSpPr>
            <a:grpSpLocks/>
          </p:cNvGrpSpPr>
          <p:nvPr/>
        </p:nvGrpSpPr>
        <p:grpSpPr bwMode="auto">
          <a:xfrm>
            <a:off x="0" y="0"/>
            <a:ext cx="1524000" cy="6891556"/>
            <a:chOff x="0" y="0"/>
            <a:chExt cx="1524000" cy="6890977"/>
          </a:xfrm>
        </p:grpSpPr>
        <p:sp>
          <p:nvSpPr>
            <p:cNvPr id="15" name="TextBox 14"/>
            <p:cNvSpPr txBox="1"/>
            <p:nvPr/>
          </p:nvSpPr>
          <p:spPr>
            <a:xfrm>
              <a:off x="0" y="6244700"/>
              <a:ext cx="1524000" cy="646277"/>
            </a:xfrm>
            <a:prstGeom prst="rect">
              <a:avLst/>
            </a:prstGeom>
            <a:noFill/>
            <a:ln>
              <a:solidFill>
                <a:srgbClr val="660066"/>
              </a:solidFill>
            </a:ln>
          </p:spPr>
          <p:txBody>
            <a:bodyPr>
              <a:spAutoFit/>
            </a:bodyPr>
            <a:lstStyle/>
            <a:p>
              <a:pPr algn="ctr">
                <a:defRPr/>
              </a:pPr>
              <a:r>
                <a:rPr lang="en-GB" dirty="0" smtClean="0">
                  <a:cs typeface="Aharoni" panose="02010803020104030203" pitchFamily="2" charset="-79"/>
                </a:rPr>
                <a:t>August 7th 2015</a:t>
              </a:r>
              <a:endParaRPr lang="en-GB" dirty="0">
                <a:latin typeface="+mn-lt"/>
                <a:cs typeface="Aharoni" panose="02010803020104030203" pitchFamily="2" charset="-79"/>
              </a:endParaRPr>
            </a:p>
          </p:txBody>
        </p:sp>
        <p:sp>
          <p:nvSpPr>
            <p:cNvPr id="16" name="Rectangle 15"/>
            <p:cNvSpPr/>
            <p:nvPr/>
          </p:nvSpPr>
          <p:spPr>
            <a:xfrm>
              <a:off x="0" y="0"/>
              <a:ext cx="1524000" cy="6244700"/>
            </a:xfrm>
            <a:prstGeom prst="rect">
              <a:avLst/>
            </a:prstGeom>
            <a:solidFill>
              <a:srgbClr val="66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u="sng" dirty="0">
                  <a:solidFill>
                    <a:schemeClr val="bg1"/>
                  </a:solidFill>
                </a:rPr>
                <a:t>The </a:t>
              </a:r>
              <a:r>
                <a:rPr lang="en-GB" sz="1600" u="sng" dirty="0" smtClean="0">
                  <a:solidFill>
                    <a:schemeClr val="bg1"/>
                  </a:solidFill>
                </a:rPr>
                <a:t>companions</a:t>
              </a:r>
              <a:endParaRPr lang="en-GB" sz="1600" u="sng" dirty="0">
                <a:solidFill>
                  <a:schemeClr val="bg1"/>
                </a:solidFill>
              </a:endParaRPr>
            </a:p>
            <a:p>
              <a:pPr algn="ctr">
                <a:defRPr/>
              </a:pPr>
              <a:endParaRPr lang="en-GB" sz="1600" u="sng" dirty="0"/>
            </a:p>
            <a:p>
              <a:pPr algn="ctr">
                <a:defRPr/>
              </a:pPr>
              <a:endParaRPr lang="en-GB" sz="1600" u="sng" dirty="0"/>
            </a:p>
            <a:p>
              <a:pPr algn="ctr">
                <a:defRPr/>
              </a:pPr>
              <a:r>
                <a:rPr lang="en-GB" sz="1600" u="sng" dirty="0" smtClean="0">
                  <a:solidFill>
                    <a:schemeClr val="bg1"/>
                  </a:solidFill>
                </a:rPr>
                <a:t>Seekers of truth</a:t>
              </a:r>
              <a:endParaRPr lang="en-GB" sz="1600" u="sng" dirty="0">
                <a:solidFill>
                  <a:schemeClr val="bg1"/>
                </a:solidFill>
              </a:endParaRPr>
            </a:p>
            <a:p>
              <a:pPr algn="ctr">
                <a:defRPr/>
              </a:pPr>
              <a:endParaRPr lang="en-GB" sz="1600" u="sng" dirty="0"/>
            </a:p>
            <a:p>
              <a:pPr algn="ctr">
                <a:defRPr/>
              </a:pPr>
              <a:endParaRPr lang="en-GB" sz="1600" u="sng" dirty="0" smtClean="0"/>
            </a:p>
            <a:p>
              <a:pPr algn="ctr">
                <a:defRPr/>
              </a:pPr>
              <a:r>
                <a:rPr lang="en-GB" sz="1600" u="sng" dirty="0" smtClean="0"/>
                <a:t>Sacrifices and trials</a:t>
              </a:r>
            </a:p>
            <a:p>
              <a:pPr algn="ctr">
                <a:defRPr/>
              </a:pPr>
              <a:endParaRPr lang="en-GB" sz="1600" u="sng" dirty="0"/>
            </a:p>
            <a:p>
              <a:pPr algn="ctr">
                <a:defRPr/>
              </a:pPr>
              <a:endParaRPr lang="en-GB" sz="1600" u="sng" dirty="0" smtClean="0">
                <a:solidFill>
                  <a:schemeClr val="bg1"/>
                </a:solidFill>
              </a:endParaRPr>
            </a:p>
            <a:p>
              <a:pPr algn="ctr">
                <a:defRPr/>
              </a:pPr>
              <a:r>
                <a:rPr lang="en-GB" sz="1600" u="sng" dirty="0" smtClean="0">
                  <a:solidFill>
                    <a:schemeClr val="bg1"/>
                  </a:solidFill>
                </a:rPr>
                <a:t>Devotion</a:t>
              </a:r>
            </a:p>
            <a:p>
              <a:pPr algn="ctr">
                <a:defRPr/>
              </a:pPr>
              <a:endParaRPr lang="en-GB" sz="1600" u="sng" dirty="0" smtClean="0">
                <a:solidFill>
                  <a:schemeClr val="bg1"/>
                </a:solidFill>
              </a:endParaRPr>
            </a:p>
            <a:p>
              <a:pPr algn="ctr">
                <a:defRPr/>
              </a:pPr>
              <a:endParaRPr lang="en-GB" sz="1600" u="sng" dirty="0">
                <a:solidFill>
                  <a:schemeClr val="bg1"/>
                </a:solidFill>
              </a:endParaRPr>
            </a:p>
            <a:p>
              <a:pPr algn="ctr">
                <a:defRPr/>
              </a:pPr>
              <a:r>
                <a:rPr lang="en-GB" sz="1600" u="sng" dirty="0" smtClean="0">
                  <a:solidFill>
                    <a:schemeClr val="bg1"/>
                  </a:solidFill>
                </a:rPr>
                <a:t>Certain days</a:t>
              </a:r>
              <a:endParaRPr lang="en-GB" sz="1600" u="sng" dirty="0">
                <a:solidFill>
                  <a:schemeClr val="bg1"/>
                </a:solidFill>
              </a:endParaRPr>
            </a:p>
            <a:p>
              <a:pPr algn="ctr">
                <a:defRPr/>
              </a:pPr>
              <a:endParaRPr lang="en-GB" sz="1600" u="sng" dirty="0" smtClean="0">
                <a:solidFill>
                  <a:schemeClr val="bg1"/>
                </a:solidFill>
              </a:endParaRPr>
            </a:p>
            <a:p>
              <a:pPr algn="ctr">
                <a:defRPr/>
              </a:pPr>
              <a:endParaRPr lang="en-GB" sz="1600" u="sng" dirty="0" smtClean="0">
                <a:solidFill>
                  <a:schemeClr val="bg1"/>
                </a:solidFill>
              </a:endParaRPr>
            </a:p>
            <a:p>
              <a:pPr algn="ctr">
                <a:defRPr/>
              </a:pPr>
              <a:r>
                <a:rPr lang="en-GB" sz="1600" b="1" u="sng" dirty="0" smtClean="0">
                  <a:solidFill>
                    <a:schemeClr val="bg1"/>
                  </a:solidFill>
                </a:rPr>
                <a:t>Clothes and beauty</a:t>
              </a:r>
              <a:endParaRPr lang="en-GB" sz="1600" b="1" u="sng" dirty="0" smtClean="0">
                <a:solidFill>
                  <a:schemeClr val="bg1"/>
                </a:solidFill>
              </a:endParaRPr>
            </a:p>
            <a:p>
              <a:pPr algn="ctr">
                <a:defRPr/>
              </a:pPr>
              <a:endParaRPr lang="en-GB" sz="1600" dirty="0">
                <a:solidFill>
                  <a:schemeClr val="bg1"/>
                </a:solidFill>
              </a:endParaRPr>
            </a:p>
            <a:p>
              <a:pPr algn="ctr">
                <a:defRPr/>
              </a:pPr>
              <a:endParaRPr lang="en-GB" sz="1600" dirty="0">
                <a:solidFill>
                  <a:schemeClr val="bg1"/>
                </a:solidFill>
              </a:endParaRPr>
            </a:p>
            <a:p>
              <a:pPr algn="ctr">
                <a:defRPr/>
              </a:pPr>
              <a:r>
                <a:rPr lang="en-GB" sz="1600" dirty="0">
                  <a:solidFill>
                    <a:schemeClr val="bg1"/>
                  </a:solidFill>
                </a:rPr>
                <a:t> </a:t>
              </a:r>
              <a:r>
                <a:rPr lang="en-GB" sz="1600" dirty="0" smtClean="0"/>
                <a:t>Love of Allah</a:t>
              </a:r>
              <a:endParaRPr lang="en-GB" sz="1600" dirty="0" smtClean="0"/>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4"/>
          <p:cNvGraphicFramePr>
            <a:graphicFrameLocks/>
          </p:cNvGraphicFramePr>
          <p:nvPr>
            <p:extLst>
              <p:ext uri="{D42A27DB-BD31-4B8C-83A1-F6EECF244321}">
                <p14:modId xmlns:p14="http://schemas.microsoft.com/office/powerpoint/2010/main" val="3282009649"/>
              </p:ext>
            </p:extLst>
          </p:nvPr>
        </p:nvGraphicFramePr>
        <p:xfrm>
          <a:off x="1524000" y="1527290"/>
          <a:ext cx="7620000" cy="40716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1615068" y="6019800"/>
            <a:ext cx="7353300" cy="646331"/>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lvl="0" algn="ctr"/>
            <a:r>
              <a:rPr lang="en-GB" b="1" u="sng" dirty="0"/>
              <a:t>It should be remembered that beauty is not nakedness or what is apparent. It is indeed something else.</a:t>
            </a:r>
            <a:endParaRPr lang="en-US" b="1" u="sng" dirty="0"/>
          </a:p>
        </p:txBody>
      </p:sp>
      <p:sp>
        <p:nvSpPr>
          <p:cNvPr id="9" name="Rectangle 8"/>
          <p:cNvSpPr/>
          <p:nvPr/>
        </p:nvSpPr>
        <p:spPr>
          <a:xfrm>
            <a:off x="1615068" y="457200"/>
            <a:ext cx="7467600" cy="838200"/>
          </a:xfrm>
          <a:prstGeom prst="rect">
            <a:avLst/>
          </a:prstGeom>
          <a:solidFill>
            <a:srgbClr val="1F2C1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dirty="0"/>
              <a:t> </a:t>
            </a:r>
            <a:endParaRPr lang="en-US" dirty="0"/>
          </a:p>
          <a:p>
            <a:pPr lvl="0" algn="ctr"/>
            <a:r>
              <a:rPr lang="en-GB" dirty="0"/>
              <a:t>Thus was the advice of a European artist and it is indeed a </a:t>
            </a:r>
            <a:r>
              <a:rPr lang="en-GB" dirty="0" smtClean="0"/>
              <a:t>rational advice</a:t>
            </a:r>
            <a:endParaRPr lang="en-GB" u="sng" dirty="0">
              <a:ln/>
              <a:latin typeface="Arial" pitchFamily="34" charset="0"/>
              <a:cs typeface="Arial" pitchFamily="34" charset="0"/>
            </a:endParaRPr>
          </a:p>
        </p:txBody>
      </p:sp>
      <p:grpSp>
        <p:nvGrpSpPr>
          <p:cNvPr id="10" name="Group 2"/>
          <p:cNvGrpSpPr>
            <a:grpSpLocks/>
          </p:cNvGrpSpPr>
          <p:nvPr/>
        </p:nvGrpSpPr>
        <p:grpSpPr bwMode="auto">
          <a:xfrm>
            <a:off x="0" y="0"/>
            <a:ext cx="1524000" cy="6891556"/>
            <a:chOff x="0" y="0"/>
            <a:chExt cx="1524000" cy="6890977"/>
          </a:xfrm>
        </p:grpSpPr>
        <p:sp>
          <p:nvSpPr>
            <p:cNvPr id="13" name="TextBox 12"/>
            <p:cNvSpPr txBox="1"/>
            <p:nvPr/>
          </p:nvSpPr>
          <p:spPr>
            <a:xfrm>
              <a:off x="0" y="6244700"/>
              <a:ext cx="1524000" cy="646277"/>
            </a:xfrm>
            <a:prstGeom prst="rect">
              <a:avLst/>
            </a:prstGeom>
            <a:noFill/>
            <a:ln>
              <a:solidFill>
                <a:srgbClr val="660066"/>
              </a:solidFill>
            </a:ln>
          </p:spPr>
          <p:txBody>
            <a:bodyPr>
              <a:spAutoFit/>
            </a:bodyPr>
            <a:lstStyle/>
            <a:p>
              <a:pPr algn="ctr">
                <a:defRPr/>
              </a:pPr>
              <a:r>
                <a:rPr lang="en-GB" dirty="0" smtClean="0">
                  <a:cs typeface="Aharoni" panose="02010803020104030203" pitchFamily="2" charset="-79"/>
                </a:rPr>
                <a:t>August 7th 2015</a:t>
              </a:r>
              <a:endParaRPr lang="en-GB" dirty="0">
                <a:latin typeface="+mn-lt"/>
                <a:cs typeface="Aharoni" panose="02010803020104030203" pitchFamily="2" charset="-79"/>
              </a:endParaRPr>
            </a:p>
          </p:txBody>
        </p:sp>
        <p:sp>
          <p:nvSpPr>
            <p:cNvPr id="14" name="Rectangle 13"/>
            <p:cNvSpPr/>
            <p:nvPr/>
          </p:nvSpPr>
          <p:spPr>
            <a:xfrm>
              <a:off x="0" y="0"/>
              <a:ext cx="1524000" cy="6244700"/>
            </a:xfrm>
            <a:prstGeom prst="rect">
              <a:avLst/>
            </a:prstGeom>
            <a:solidFill>
              <a:srgbClr val="66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u="sng" dirty="0">
                  <a:solidFill>
                    <a:schemeClr val="bg1"/>
                  </a:solidFill>
                </a:rPr>
                <a:t>The </a:t>
              </a:r>
              <a:r>
                <a:rPr lang="en-GB" sz="1600" u="sng" dirty="0" smtClean="0">
                  <a:solidFill>
                    <a:schemeClr val="bg1"/>
                  </a:solidFill>
                </a:rPr>
                <a:t>companions</a:t>
              </a:r>
              <a:endParaRPr lang="en-GB" sz="1600" u="sng" dirty="0">
                <a:solidFill>
                  <a:schemeClr val="bg1"/>
                </a:solidFill>
              </a:endParaRPr>
            </a:p>
            <a:p>
              <a:pPr algn="ctr">
                <a:defRPr/>
              </a:pPr>
              <a:endParaRPr lang="en-GB" sz="1600" u="sng" dirty="0"/>
            </a:p>
            <a:p>
              <a:pPr algn="ctr">
                <a:defRPr/>
              </a:pPr>
              <a:endParaRPr lang="en-GB" sz="1600" u="sng" dirty="0"/>
            </a:p>
            <a:p>
              <a:pPr algn="ctr">
                <a:defRPr/>
              </a:pPr>
              <a:r>
                <a:rPr lang="en-GB" sz="1600" u="sng" dirty="0" smtClean="0">
                  <a:solidFill>
                    <a:schemeClr val="bg1"/>
                  </a:solidFill>
                </a:rPr>
                <a:t>Seekers of truth</a:t>
              </a:r>
              <a:endParaRPr lang="en-GB" sz="1600" u="sng" dirty="0">
                <a:solidFill>
                  <a:schemeClr val="bg1"/>
                </a:solidFill>
              </a:endParaRPr>
            </a:p>
            <a:p>
              <a:pPr algn="ctr">
                <a:defRPr/>
              </a:pPr>
              <a:endParaRPr lang="en-GB" sz="1600" u="sng" dirty="0"/>
            </a:p>
            <a:p>
              <a:pPr algn="ctr">
                <a:defRPr/>
              </a:pPr>
              <a:endParaRPr lang="en-GB" sz="1600" u="sng" dirty="0" smtClean="0"/>
            </a:p>
            <a:p>
              <a:pPr algn="ctr">
                <a:defRPr/>
              </a:pPr>
              <a:r>
                <a:rPr lang="en-GB" sz="1600" u="sng" dirty="0" smtClean="0"/>
                <a:t>Sacrifices and trials</a:t>
              </a:r>
            </a:p>
            <a:p>
              <a:pPr algn="ctr">
                <a:defRPr/>
              </a:pPr>
              <a:endParaRPr lang="en-GB" sz="1600" u="sng" dirty="0"/>
            </a:p>
            <a:p>
              <a:pPr algn="ctr">
                <a:defRPr/>
              </a:pPr>
              <a:endParaRPr lang="en-GB" sz="1600" u="sng" dirty="0" smtClean="0">
                <a:solidFill>
                  <a:schemeClr val="bg1"/>
                </a:solidFill>
              </a:endParaRPr>
            </a:p>
            <a:p>
              <a:pPr algn="ctr">
                <a:defRPr/>
              </a:pPr>
              <a:r>
                <a:rPr lang="en-GB" sz="1600" u="sng" dirty="0" smtClean="0">
                  <a:solidFill>
                    <a:schemeClr val="bg1"/>
                  </a:solidFill>
                </a:rPr>
                <a:t>Devotion</a:t>
              </a:r>
            </a:p>
            <a:p>
              <a:pPr algn="ctr">
                <a:defRPr/>
              </a:pPr>
              <a:endParaRPr lang="en-GB" sz="1600" u="sng" dirty="0" smtClean="0">
                <a:solidFill>
                  <a:schemeClr val="bg1"/>
                </a:solidFill>
              </a:endParaRPr>
            </a:p>
            <a:p>
              <a:pPr algn="ctr">
                <a:defRPr/>
              </a:pPr>
              <a:endParaRPr lang="en-GB" sz="1600" u="sng" dirty="0">
                <a:solidFill>
                  <a:schemeClr val="bg1"/>
                </a:solidFill>
              </a:endParaRPr>
            </a:p>
            <a:p>
              <a:pPr algn="ctr">
                <a:defRPr/>
              </a:pPr>
              <a:r>
                <a:rPr lang="en-GB" sz="1600" u="sng" dirty="0" smtClean="0">
                  <a:solidFill>
                    <a:schemeClr val="bg1"/>
                  </a:solidFill>
                </a:rPr>
                <a:t>Certain days</a:t>
              </a:r>
              <a:endParaRPr lang="en-GB" sz="1600" u="sng" dirty="0">
                <a:solidFill>
                  <a:schemeClr val="bg1"/>
                </a:solidFill>
              </a:endParaRPr>
            </a:p>
            <a:p>
              <a:pPr algn="ctr">
                <a:defRPr/>
              </a:pPr>
              <a:endParaRPr lang="en-GB" sz="1600" u="sng" dirty="0" smtClean="0">
                <a:solidFill>
                  <a:schemeClr val="bg1"/>
                </a:solidFill>
              </a:endParaRPr>
            </a:p>
            <a:p>
              <a:pPr algn="ctr">
                <a:defRPr/>
              </a:pPr>
              <a:endParaRPr lang="en-GB" sz="1600" u="sng" dirty="0" smtClean="0">
                <a:solidFill>
                  <a:schemeClr val="bg1"/>
                </a:solidFill>
              </a:endParaRPr>
            </a:p>
            <a:p>
              <a:pPr algn="ctr">
                <a:defRPr/>
              </a:pPr>
              <a:r>
                <a:rPr lang="en-GB" sz="1600" b="1" u="sng" dirty="0" smtClean="0">
                  <a:solidFill>
                    <a:schemeClr val="bg1"/>
                  </a:solidFill>
                </a:rPr>
                <a:t>Clothes and beauty</a:t>
              </a:r>
              <a:endParaRPr lang="en-GB" sz="1600" b="1" u="sng" dirty="0" smtClean="0">
                <a:solidFill>
                  <a:schemeClr val="bg1"/>
                </a:solidFill>
              </a:endParaRPr>
            </a:p>
            <a:p>
              <a:pPr algn="ctr">
                <a:defRPr/>
              </a:pPr>
              <a:endParaRPr lang="en-GB" sz="1600" dirty="0">
                <a:solidFill>
                  <a:schemeClr val="bg1"/>
                </a:solidFill>
              </a:endParaRPr>
            </a:p>
            <a:p>
              <a:pPr algn="ctr">
                <a:defRPr/>
              </a:pPr>
              <a:endParaRPr lang="en-GB" sz="1600" dirty="0">
                <a:solidFill>
                  <a:schemeClr val="bg1"/>
                </a:solidFill>
              </a:endParaRPr>
            </a:p>
            <a:p>
              <a:pPr algn="ctr">
                <a:defRPr/>
              </a:pPr>
              <a:r>
                <a:rPr lang="en-GB" sz="1600" dirty="0">
                  <a:solidFill>
                    <a:schemeClr val="bg1"/>
                  </a:solidFill>
                </a:rPr>
                <a:t> </a:t>
              </a:r>
              <a:r>
                <a:rPr lang="en-GB" sz="1600" dirty="0" smtClean="0"/>
                <a:t>Love of Allah</a:t>
              </a:r>
              <a:endParaRPr lang="en-GB" sz="1600" dirty="0" smtClean="0"/>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336538290"/>
              </p:ext>
            </p:extLst>
          </p:nvPr>
        </p:nvGraphicFramePr>
        <p:xfrm>
          <a:off x="1828800" y="1143000"/>
          <a:ext cx="4343400" cy="5551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1558046" y="0"/>
            <a:ext cx="7549442" cy="914400"/>
          </a:xfrm>
          <a:prstGeom prst="rect">
            <a:avLst/>
          </a:prstGeom>
          <a:solidFill>
            <a:srgbClr val="1F2C1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dirty="0" smtClean="0"/>
              <a:t>A discussion between Hazrat </a:t>
            </a:r>
            <a:r>
              <a:rPr lang="en-GB" dirty="0"/>
              <a:t>Khalifatul Masih I (may Allah be pleased with him) and Hazrat Maulawi Abdul Karim Sahib </a:t>
            </a:r>
            <a:endParaRPr lang="en-US" altLang="en-US" sz="1800" dirty="0">
              <a:solidFill>
                <a:schemeClr val="bg1"/>
              </a:solidFill>
            </a:endParaRPr>
          </a:p>
        </p:txBody>
      </p:sp>
      <p:sp>
        <p:nvSpPr>
          <p:cNvPr id="8" name="TextBox 7"/>
          <p:cNvSpPr txBox="1"/>
          <p:nvPr/>
        </p:nvSpPr>
        <p:spPr>
          <a:xfrm>
            <a:off x="6324600" y="1676400"/>
            <a:ext cx="2682527" cy="4247317"/>
          </a:xfrm>
          <a:prstGeom prst="rect">
            <a:avLst/>
          </a:prstGeom>
          <a:solidFill>
            <a:schemeClr val="accent3">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r>
              <a:rPr lang="en-GB" dirty="0">
                <a:solidFill>
                  <a:schemeClr val="bg1"/>
                </a:solidFill>
              </a:rPr>
              <a:t>Hazrat Khalifatul Masih I (may Allah be pleased with him) </a:t>
            </a:r>
            <a:r>
              <a:rPr lang="en-GB" dirty="0" smtClean="0">
                <a:solidFill>
                  <a:schemeClr val="bg1"/>
                </a:solidFill>
              </a:rPr>
              <a:t>explained that </a:t>
            </a:r>
            <a:r>
              <a:rPr lang="en-GB" dirty="0">
                <a:solidFill>
                  <a:schemeClr val="bg1"/>
                </a:solidFill>
              </a:rPr>
              <a:t>he may </a:t>
            </a:r>
            <a:r>
              <a:rPr lang="en-GB" dirty="0" smtClean="0">
                <a:solidFill>
                  <a:schemeClr val="bg1"/>
                </a:solidFill>
              </a:rPr>
              <a:t>seem beautiful to ordinary sight but … </a:t>
            </a:r>
            <a:r>
              <a:rPr lang="en-GB" dirty="0">
                <a:solidFill>
                  <a:schemeClr val="bg1"/>
                </a:solidFill>
              </a:rPr>
              <a:t>He asked the young man to lift his shirt and his </a:t>
            </a:r>
            <a:r>
              <a:rPr lang="en-GB" dirty="0" smtClean="0">
                <a:solidFill>
                  <a:schemeClr val="bg1"/>
                </a:solidFill>
              </a:rPr>
              <a:t>defective </a:t>
            </a:r>
            <a:r>
              <a:rPr lang="en-GB" dirty="0">
                <a:solidFill>
                  <a:schemeClr val="bg1"/>
                </a:solidFill>
              </a:rPr>
              <a:t>bone structure was exposed. </a:t>
            </a:r>
            <a:endParaRPr lang="en-GB" dirty="0" smtClean="0">
              <a:solidFill>
                <a:schemeClr val="bg1"/>
              </a:solidFill>
            </a:endParaRPr>
          </a:p>
          <a:p>
            <a:pPr algn="ctr"/>
            <a:r>
              <a:rPr lang="en-GB" b="1" u="sng" dirty="0" smtClean="0">
                <a:solidFill>
                  <a:schemeClr val="bg1"/>
                </a:solidFill>
              </a:rPr>
              <a:t>Thus </a:t>
            </a:r>
            <a:r>
              <a:rPr lang="en-GB" b="1" u="sng" dirty="0">
                <a:solidFill>
                  <a:schemeClr val="bg1"/>
                </a:solidFill>
              </a:rPr>
              <a:t>God has commanded to cover up with clothes so that mankind may look good </a:t>
            </a:r>
            <a:r>
              <a:rPr lang="en-GB" dirty="0">
                <a:solidFill>
                  <a:schemeClr val="bg1"/>
                </a:solidFill>
              </a:rPr>
              <a:t>but people are turning away from this!</a:t>
            </a:r>
            <a:endParaRPr lang="en-US" dirty="0">
              <a:solidFill>
                <a:schemeClr val="bg1"/>
              </a:solidFill>
            </a:endParaRPr>
          </a:p>
        </p:txBody>
      </p:sp>
      <p:sp>
        <p:nvSpPr>
          <p:cNvPr id="13" name="TextBox 12"/>
          <p:cNvSpPr txBox="1"/>
          <p:nvPr/>
        </p:nvSpPr>
        <p:spPr bwMode="auto">
          <a:xfrm>
            <a:off x="0" y="6245222"/>
            <a:ext cx="1524000" cy="646331"/>
          </a:xfrm>
          <a:prstGeom prst="rect">
            <a:avLst/>
          </a:prstGeom>
          <a:noFill/>
          <a:ln>
            <a:solidFill>
              <a:srgbClr val="660066"/>
            </a:solidFill>
          </a:ln>
        </p:spPr>
        <p:txBody>
          <a:bodyPr>
            <a:spAutoFit/>
          </a:bodyPr>
          <a:lstStyle/>
          <a:p>
            <a:pPr algn="ctr">
              <a:defRPr/>
            </a:pPr>
            <a:r>
              <a:rPr lang="en-GB" dirty="0" smtClean="0">
                <a:cs typeface="Aharoni" panose="02010803020104030203" pitchFamily="2" charset="-79"/>
              </a:rPr>
              <a:t>August 7th 2015</a:t>
            </a:r>
            <a:endParaRPr lang="en-GB" dirty="0">
              <a:latin typeface="+mn-lt"/>
              <a:cs typeface="Aharoni" panose="02010803020104030203" pitchFamily="2" charset="-79"/>
            </a:endParaRPr>
          </a:p>
        </p:txBody>
      </p:sp>
      <p:grpSp>
        <p:nvGrpSpPr>
          <p:cNvPr id="9" name="Group 2"/>
          <p:cNvGrpSpPr>
            <a:grpSpLocks/>
          </p:cNvGrpSpPr>
          <p:nvPr/>
        </p:nvGrpSpPr>
        <p:grpSpPr bwMode="auto">
          <a:xfrm>
            <a:off x="0" y="0"/>
            <a:ext cx="1524000" cy="6891556"/>
            <a:chOff x="0" y="0"/>
            <a:chExt cx="1524000" cy="6890977"/>
          </a:xfrm>
        </p:grpSpPr>
        <p:sp>
          <p:nvSpPr>
            <p:cNvPr id="10" name="TextBox 9"/>
            <p:cNvSpPr txBox="1"/>
            <p:nvPr/>
          </p:nvSpPr>
          <p:spPr>
            <a:xfrm>
              <a:off x="0" y="6244700"/>
              <a:ext cx="1524000" cy="646277"/>
            </a:xfrm>
            <a:prstGeom prst="rect">
              <a:avLst/>
            </a:prstGeom>
            <a:noFill/>
            <a:ln>
              <a:solidFill>
                <a:srgbClr val="660066"/>
              </a:solidFill>
            </a:ln>
          </p:spPr>
          <p:txBody>
            <a:bodyPr>
              <a:spAutoFit/>
            </a:bodyPr>
            <a:lstStyle/>
            <a:p>
              <a:pPr algn="ctr">
                <a:defRPr/>
              </a:pPr>
              <a:r>
                <a:rPr lang="en-GB" dirty="0" smtClean="0">
                  <a:cs typeface="Aharoni" panose="02010803020104030203" pitchFamily="2" charset="-79"/>
                </a:rPr>
                <a:t>August 7th 2015</a:t>
              </a:r>
              <a:endParaRPr lang="en-GB" dirty="0">
                <a:latin typeface="+mn-lt"/>
                <a:cs typeface="Aharoni" panose="02010803020104030203" pitchFamily="2" charset="-79"/>
              </a:endParaRPr>
            </a:p>
          </p:txBody>
        </p:sp>
        <p:sp>
          <p:nvSpPr>
            <p:cNvPr id="12" name="Rectangle 11"/>
            <p:cNvSpPr/>
            <p:nvPr/>
          </p:nvSpPr>
          <p:spPr>
            <a:xfrm>
              <a:off x="0" y="0"/>
              <a:ext cx="1524000" cy="6244700"/>
            </a:xfrm>
            <a:prstGeom prst="rect">
              <a:avLst/>
            </a:prstGeom>
            <a:solidFill>
              <a:srgbClr val="66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u="sng" dirty="0">
                  <a:solidFill>
                    <a:schemeClr val="bg1"/>
                  </a:solidFill>
                </a:rPr>
                <a:t>The </a:t>
              </a:r>
              <a:r>
                <a:rPr lang="en-GB" sz="1600" b="1" u="sng" dirty="0" smtClean="0">
                  <a:solidFill>
                    <a:schemeClr val="bg1"/>
                  </a:solidFill>
                </a:rPr>
                <a:t>companions</a:t>
              </a:r>
              <a:endParaRPr lang="en-GB" sz="1600" b="1" u="sng" dirty="0">
                <a:solidFill>
                  <a:schemeClr val="bg1"/>
                </a:solidFill>
              </a:endParaRPr>
            </a:p>
            <a:p>
              <a:pPr algn="ctr">
                <a:defRPr/>
              </a:pPr>
              <a:endParaRPr lang="en-GB" sz="1600" u="sng" dirty="0"/>
            </a:p>
            <a:p>
              <a:pPr algn="ctr">
                <a:defRPr/>
              </a:pPr>
              <a:endParaRPr lang="en-GB" sz="1600" u="sng" dirty="0"/>
            </a:p>
            <a:p>
              <a:pPr algn="ctr">
                <a:defRPr/>
              </a:pPr>
              <a:r>
                <a:rPr lang="en-GB" sz="1600" u="sng" dirty="0" smtClean="0">
                  <a:solidFill>
                    <a:schemeClr val="bg1"/>
                  </a:solidFill>
                </a:rPr>
                <a:t>Seekers of truth</a:t>
              </a:r>
              <a:endParaRPr lang="en-GB" sz="1600" u="sng" dirty="0">
                <a:solidFill>
                  <a:schemeClr val="bg1"/>
                </a:solidFill>
              </a:endParaRPr>
            </a:p>
            <a:p>
              <a:pPr algn="ctr">
                <a:defRPr/>
              </a:pPr>
              <a:endParaRPr lang="en-GB" sz="1600" u="sng" dirty="0"/>
            </a:p>
            <a:p>
              <a:pPr algn="ctr">
                <a:defRPr/>
              </a:pPr>
              <a:endParaRPr lang="en-GB" sz="1600" u="sng" dirty="0" smtClean="0"/>
            </a:p>
            <a:p>
              <a:pPr algn="ctr">
                <a:defRPr/>
              </a:pPr>
              <a:r>
                <a:rPr lang="en-GB" sz="1600" u="sng" dirty="0" smtClean="0"/>
                <a:t>Sacrifices and trials</a:t>
              </a:r>
            </a:p>
            <a:p>
              <a:pPr algn="ctr">
                <a:defRPr/>
              </a:pPr>
              <a:endParaRPr lang="en-GB" sz="1600" u="sng" dirty="0"/>
            </a:p>
            <a:p>
              <a:pPr algn="ctr">
                <a:defRPr/>
              </a:pPr>
              <a:endParaRPr lang="en-GB" sz="1600" u="sng" dirty="0" smtClean="0">
                <a:solidFill>
                  <a:schemeClr val="bg1"/>
                </a:solidFill>
              </a:endParaRPr>
            </a:p>
            <a:p>
              <a:pPr algn="ctr">
                <a:defRPr/>
              </a:pPr>
              <a:r>
                <a:rPr lang="en-GB" sz="1600" u="sng" dirty="0" smtClean="0">
                  <a:solidFill>
                    <a:schemeClr val="bg1"/>
                  </a:solidFill>
                </a:rPr>
                <a:t>Devotion</a:t>
              </a:r>
            </a:p>
            <a:p>
              <a:pPr algn="ctr">
                <a:defRPr/>
              </a:pPr>
              <a:endParaRPr lang="en-GB" sz="1600" u="sng" dirty="0" smtClean="0">
                <a:solidFill>
                  <a:schemeClr val="bg1"/>
                </a:solidFill>
              </a:endParaRPr>
            </a:p>
            <a:p>
              <a:pPr algn="ctr">
                <a:defRPr/>
              </a:pPr>
              <a:endParaRPr lang="en-GB" sz="1600" u="sng" dirty="0">
                <a:solidFill>
                  <a:schemeClr val="bg1"/>
                </a:solidFill>
              </a:endParaRPr>
            </a:p>
            <a:p>
              <a:pPr algn="ctr">
                <a:defRPr/>
              </a:pPr>
              <a:r>
                <a:rPr lang="en-GB" sz="1600" u="sng" dirty="0" smtClean="0">
                  <a:solidFill>
                    <a:schemeClr val="bg1"/>
                  </a:solidFill>
                </a:rPr>
                <a:t>Certain days</a:t>
              </a:r>
              <a:endParaRPr lang="en-GB" sz="1600" u="sng" dirty="0">
                <a:solidFill>
                  <a:schemeClr val="bg1"/>
                </a:solidFill>
              </a:endParaRPr>
            </a:p>
            <a:p>
              <a:pPr algn="ctr">
                <a:defRPr/>
              </a:pPr>
              <a:endParaRPr lang="en-GB" sz="1600" u="sng" dirty="0" smtClean="0">
                <a:solidFill>
                  <a:schemeClr val="bg1"/>
                </a:solidFill>
              </a:endParaRPr>
            </a:p>
            <a:p>
              <a:pPr algn="ctr">
                <a:defRPr/>
              </a:pPr>
              <a:endParaRPr lang="en-GB" sz="1600" u="sng" dirty="0" smtClean="0">
                <a:solidFill>
                  <a:schemeClr val="bg1"/>
                </a:solidFill>
              </a:endParaRPr>
            </a:p>
            <a:p>
              <a:pPr algn="ctr">
                <a:defRPr/>
              </a:pPr>
              <a:r>
                <a:rPr lang="en-GB" sz="1600" b="1" u="sng" dirty="0" smtClean="0">
                  <a:solidFill>
                    <a:schemeClr val="bg1"/>
                  </a:solidFill>
                </a:rPr>
                <a:t>Clothes and beauty</a:t>
              </a:r>
              <a:endParaRPr lang="en-GB" sz="1600" b="1" u="sng" dirty="0" smtClean="0">
                <a:solidFill>
                  <a:schemeClr val="bg1"/>
                </a:solidFill>
              </a:endParaRPr>
            </a:p>
            <a:p>
              <a:pPr algn="ctr">
                <a:defRPr/>
              </a:pPr>
              <a:endParaRPr lang="en-GB" sz="1600" b="1" dirty="0">
                <a:solidFill>
                  <a:schemeClr val="bg1"/>
                </a:solidFill>
              </a:endParaRPr>
            </a:p>
            <a:p>
              <a:pPr algn="ctr">
                <a:defRPr/>
              </a:pPr>
              <a:endParaRPr lang="en-GB" sz="1600" dirty="0">
                <a:solidFill>
                  <a:schemeClr val="bg1"/>
                </a:solidFill>
              </a:endParaRPr>
            </a:p>
            <a:p>
              <a:pPr algn="ctr">
                <a:defRPr/>
              </a:pPr>
              <a:r>
                <a:rPr lang="en-GB" sz="1600" dirty="0">
                  <a:solidFill>
                    <a:schemeClr val="bg1"/>
                  </a:solidFill>
                </a:rPr>
                <a:t> </a:t>
              </a:r>
              <a:r>
                <a:rPr lang="en-GB" sz="1600" dirty="0" smtClean="0"/>
                <a:t>Love of Allah</a:t>
              </a:r>
              <a:endParaRPr lang="en-GB" sz="1600" dirty="0" smtClean="0"/>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131755018"/>
              </p:ext>
            </p:extLst>
          </p:nvPr>
        </p:nvGraphicFramePr>
        <p:xfrm>
          <a:off x="1752600" y="914400"/>
          <a:ext cx="4343400" cy="5551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1558046" y="0"/>
            <a:ext cx="7549442" cy="609600"/>
          </a:xfrm>
          <a:prstGeom prst="rect">
            <a:avLst/>
          </a:prstGeom>
          <a:solidFill>
            <a:srgbClr val="1F2C1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dirty="0"/>
              <a:t>Hazrat </a:t>
            </a:r>
            <a:r>
              <a:rPr lang="en-GB" dirty="0" err="1"/>
              <a:t>Musleh</a:t>
            </a:r>
            <a:r>
              <a:rPr lang="en-GB" dirty="0"/>
              <a:t> Maud </a:t>
            </a:r>
            <a:r>
              <a:rPr lang="en-GB" dirty="0" smtClean="0"/>
              <a:t>relates </a:t>
            </a:r>
            <a:r>
              <a:rPr lang="en-GB" dirty="0"/>
              <a:t>an account of an Ahmadi who was affectionately known as </a:t>
            </a:r>
            <a:r>
              <a:rPr lang="en-GB" dirty="0" smtClean="0"/>
              <a:t>Philosopher</a:t>
            </a:r>
            <a:endParaRPr lang="en-US" dirty="0"/>
          </a:p>
        </p:txBody>
      </p:sp>
      <p:sp>
        <p:nvSpPr>
          <p:cNvPr id="8" name="TextBox 7"/>
          <p:cNvSpPr txBox="1"/>
          <p:nvPr/>
        </p:nvSpPr>
        <p:spPr>
          <a:xfrm>
            <a:off x="6172200" y="1166912"/>
            <a:ext cx="2706688" cy="5078313"/>
          </a:xfrm>
          <a:prstGeom prst="rect">
            <a:avLst/>
          </a:prstGeom>
          <a:solidFill>
            <a:schemeClr val="accent3">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r>
              <a:rPr lang="en-GB" dirty="0" smtClean="0">
                <a:solidFill>
                  <a:schemeClr val="bg1"/>
                </a:solidFill>
              </a:rPr>
              <a:t>He </a:t>
            </a:r>
            <a:r>
              <a:rPr lang="en-GB" dirty="0">
                <a:solidFill>
                  <a:schemeClr val="bg1"/>
                </a:solidFill>
              </a:rPr>
              <a:t>had a dream. The man was a </a:t>
            </a:r>
            <a:r>
              <a:rPr lang="en-GB" dirty="0" smtClean="0">
                <a:solidFill>
                  <a:schemeClr val="bg1"/>
                </a:solidFill>
              </a:rPr>
              <a:t>weaver. </a:t>
            </a:r>
            <a:r>
              <a:rPr lang="en-GB" dirty="0">
                <a:solidFill>
                  <a:schemeClr val="bg1"/>
                </a:solidFill>
              </a:rPr>
              <a:t>He </a:t>
            </a:r>
            <a:r>
              <a:rPr lang="en-GB" dirty="0" smtClean="0">
                <a:solidFill>
                  <a:schemeClr val="bg1"/>
                </a:solidFill>
              </a:rPr>
              <a:t>dreamt that </a:t>
            </a:r>
            <a:r>
              <a:rPr lang="en-GB" dirty="0">
                <a:solidFill>
                  <a:schemeClr val="bg1"/>
                </a:solidFill>
              </a:rPr>
              <a:t>he </a:t>
            </a:r>
            <a:r>
              <a:rPr lang="en-GB" dirty="0" smtClean="0">
                <a:solidFill>
                  <a:schemeClr val="bg1"/>
                </a:solidFill>
              </a:rPr>
              <a:t>was </a:t>
            </a:r>
            <a:r>
              <a:rPr lang="en-GB" dirty="0">
                <a:solidFill>
                  <a:schemeClr val="bg1"/>
                </a:solidFill>
              </a:rPr>
              <a:t>trying to prepare </a:t>
            </a:r>
            <a:r>
              <a:rPr lang="en-GB" dirty="0" smtClean="0">
                <a:solidFill>
                  <a:schemeClr val="bg1"/>
                </a:solidFill>
              </a:rPr>
              <a:t>yarn </a:t>
            </a:r>
            <a:r>
              <a:rPr lang="en-GB" dirty="0">
                <a:solidFill>
                  <a:schemeClr val="bg1"/>
                </a:solidFill>
              </a:rPr>
              <a:t>on his apparatus to start weaving but no matter how much he </a:t>
            </a:r>
            <a:r>
              <a:rPr lang="en-GB" dirty="0" smtClean="0">
                <a:solidFill>
                  <a:schemeClr val="bg1"/>
                </a:solidFill>
              </a:rPr>
              <a:t>tried, </a:t>
            </a:r>
            <a:r>
              <a:rPr lang="en-GB" dirty="0">
                <a:solidFill>
                  <a:schemeClr val="bg1"/>
                </a:solidFill>
              </a:rPr>
              <a:t>pulls and </a:t>
            </a:r>
            <a:r>
              <a:rPr lang="en-GB" dirty="0" smtClean="0">
                <a:solidFill>
                  <a:schemeClr val="bg1"/>
                </a:solidFill>
              </a:rPr>
              <a:t>tugs, </a:t>
            </a:r>
            <a:r>
              <a:rPr lang="en-GB" dirty="0">
                <a:solidFill>
                  <a:schemeClr val="bg1"/>
                </a:solidFill>
              </a:rPr>
              <a:t>his yarn falls short just by an inch. He </a:t>
            </a:r>
            <a:r>
              <a:rPr lang="en-GB" dirty="0" smtClean="0">
                <a:solidFill>
                  <a:schemeClr val="bg1"/>
                </a:solidFill>
              </a:rPr>
              <a:t>felt </a:t>
            </a:r>
            <a:r>
              <a:rPr lang="en-GB" dirty="0">
                <a:solidFill>
                  <a:schemeClr val="bg1"/>
                </a:solidFill>
              </a:rPr>
              <a:t>as if all his yarn </a:t>
            </a:r>
            <a:r>
              <a:rPr lang="en-GB" dirty="0" smtClean="0">
                <a:solidFill>
                  <a:schemeClr val="bg1"/>
                </a:solidFill>
              </a:rPr>
              <a:t>was a waste. </a:t>
            </a:r>
            <a:r>
              <a:rPr lang="en-GB" dirty="0">
                <a:solidFill>
                  <a:schemeClr val="bg1"/>
                </a:solidFill>
              </a:rPr>
              <a:t>The man understood from his dream that God </a:t>
            </a:r>
            <a:r>
              <a:rPr lang="en-GB" dirty="0" smtClean="0">
                <a:solidFill>
                  <a:schemeClr val="bg1"/>
                </a:solidFill>
              </a:rPr>
              <a:t>showed him </a:t>
            </a:r>
            <a:r>
              <a:rPr lang="en-GB" dirty="0">
                <a:solidFill>
                  <a:schemeClr val="bg1"/>
                </a:solidFill>
              </a:rPr>
              <a:t>that if his yarn was spoiled merely by being an inch </a:t>
            </a:r>
            <a:r>
              <a:rPr lang="en-GB" dirty="0" smtClean="0">
                <a:solidFill>
                  <a:schemeClr val="bg1"/>
                </a:solidFill>
              </a:rPr>
              <a:t>short</a:t>
            </a:r>
            <a:r>
              <a:rPr lang="en-GB" dirty="0">
                <a:solidFill>
                  <a:schemeClr val="bg1"/>
                </a:solidFill>
              </a:rPr>
              <a:t>, how could it be all right </a:t>
            </a:r>
            <a:r>
              <a:rPr lang="en-GB" dirty="0" smtClean="0">
                <a:solidFill>
                  <a:schemeClr val="bg1"/>
                </a:solidFill>
              </a:rPr>
              <a:t>for a fast to be five minutes short.</a:t>
            </a:r>
            <a:endParaRPr lang="en-US" dirty="0">
              <a:solidFill>
                <a:schemeClr val="bg1"/>
              </a:solidFill>
            </a:endParaRPr>
          </a:p>
        </p:txBody>
      </p:sp>
      <p:grpSp>
        <p:nvGrpSpPr>
          <p:cNvPr id="10" name="Group 2"/>
          <p:cNvGrpSpPr>
            <a:grpSpLocks/>
          </p:cNvGrpSpPr>
          <p:nvPr/>
        </p:nvGrpSpPr>
        <p:grpSpPr bwMode="auto">
          <a:xfrm>
            <a:off x="0" y="0"/>
            <a:ext cx="1524000" cy="6891556"/>
            <a:chOff x="0" y="0"/>
            <a:chExt cx="1524000" cy="6890977"/>
          </a:xfrm>
        </p:grpSpPr>
        <p:sp>
          <p:nvSpPr>
            <p:cNvPr id="12" name="TextBox 11"/>
            <p:cNvSpPr txBox="1"/>
            <p:nvPr/>
          </p:nvSpPr>
          <p:spPr>
            <a:xfrm>
              <a:off x="0" y="6244700"/>
              <a:ext cx="1524000" cy="646277"/>
            </a:xfrm>
            <a:prstGeom prst="rect">
              <a:avLst/>
            </a:prstGeom>
            <a:noFill/>
            <a:ln>
              <a:solidFill>
                <a:srgbClr val="660066"/>
              </a:solidFill>
            </a:ln>
          </p:spPr>
          <p:txBody>
            <a:bodyPr>
              <a:spAutoFit/>
            </a:bodyPr>
            <a:lstStyle/>
            <a:p>
              <a:pPr algn="ctr">
                <a:defRPr/>
              </a:pPr>
              <a:r>
                <a:rPr lang="en-GB" dirty="0" smtClean="0">
                  <a:cs typeface="Aharoni" panose="02010803020104030203" pitchFamily="2" charset="-79"/>
                </a:rPr>
                <a:t>August 7th 2015</a:t>
              </a:r>
              <a:endParaRPr lang="en-GB" dirty="0">
                <a:latin typeface="+mn-lt"/>
                <a:cs typeface="Aharoni" panose="02010803020104030203" pitchFamily="2" charset="-79"/>
              </a:endParaRPr>
            </a:p>
          </p:txBody>
        </p:sp>
        <p:sp>
          <p:nvSpPr>
            <p:cNvPr id="14" name="Rectangle 13"/>
            <p:cNvSpPr/>
            <p:nvPr/>
          </p:nvSpPr>
          <p:spPr>
            <a:xfrm>
              <a:off x="0" y="0"/>
              <a:ext cx="1524000" cy="6244700"/>
            </a:xfrm>
            <a:prstGeom prst="rect">
              <a:avLst/>
            </a:prstGeom>
            <a:solidFill>
              <a:srgbClr val="66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u="sng" dirty="0">
                  <a:solidFill>
                    <a:schemeClr val="bg1"/>
                  </a:solidFill>
                </a:rPr>
                <a:t>The </a:t>
              </a:r>
              <a:r>
                <a:rPr lang="en-GB" sz="1600" b="1" u="sng" dirty="0" smtClean="0">
                  <a:solidFill>
                    <a:schemeClr val="bg1"/>
                  </a:solidFill>
                </a:rPr>
                <a:t>companions</a:t>
              </a:r>
              <a:endParaRPr lang="en-GB" sz="1600" b="1" u="sng" dirty="0">
                <a:solidFill>
                  <a:schemeClr val="bg1"/>
                </a:solidFill>
              </a:endParaRPr>
            </a:p>
            <a:p>
              <a:pPr algn="ctr">
                <a:defRPr/>
              </a:pPr>
              <a:endParaRPr lang="en-GB" sz="1600" b="1" u="sng" dirty="0"/>
            </a:p>
            <a:p>
              <a:pPr algn="ctr">
                <a:defRPr/>
              </a:pPr>
              <a:endParaRPr lang="en-GB" sz="1600" b="1" u="sng" dirty="0"/>
            </a:p>
            <a:p>
              <a:pPr algn="ctr">
                <a:defRPr/>
              </a:pPr>
              <a:r>
                <a:rPr lang="en-GB" sz="1600" b="1" u="sng" dirty="0" smtClean="0">
                  <a:solidFill>
                    <a:schemeClr val="bg1"/>
                  </a:solidFill>
                </a:rPr>
                <a:t>Seekers of truth</a:t>
              </a:r>
              <a:endParaRPr lang="en-GB" sz="1600" b="1" u="sng" dirty="0">
                <a:solidFill>
                  <a:schemeClr val="bg1"/>
                </a:solidFill>
              </a:endParaRPr>
            </a:p>
            <a:p>
              <a:pPr algn="ctr">
                <a:defRPr/>
              </a:pPr>
              <a:endParaRPr lang="en-GB" sz="1600" u="sng" dirty="0"/>
            </a:p>
            <a:p>
              <a:pPr algn="ctr">
                <a:defRPr/>
              </a:pPr>
              <a:endParaRPr lang="en-GB" sz="1600" u="sng" dirty="0" smtClean="0"/>
            </a:p>
            <a:p>
              <a:pPr algn="ctr">
                <a:defRPr/>
              </a:pPr>
              <a:r>
                <a:rPr lang="en-GB" sz="1600" u="sng" dirty="0" smtClean="0"/>
                <a:t>Sacrifices and trials</a:t>
              </a:r>
            </a:p>
            <a:p>
              <a:pPr algn="ctr">
                <a:defRPr/>
              </a:pPr>
              <a:endParaRPr lang="en-GB" sz="1600" u="sng" dirty="0"/>
            </a:p>
            <a:p>
              <a:pPr algn="ctr">
                <a:defRPr/>
              </a:pPr>
              <a:endParaRPr lang="en-GB" sz="1600" u="sng" dirty="0" smtClean="0">
                <a:solidFill>
                  <a:schemeClr val="bg1"/>
                </a:solidFill>
              </a:endParaRPr>
            </a:p>
            <a:p>
              <a:pPr algn="ctr">
                <a:defRPr/>
              </a:pPr>
              <a:r>
                <a:rPr lang="en-GB" sz="1600" u="sng" dirty="0" smtClean="0">
                  <a:solidFill>
                    <a:schemeClr val="bg1"/>
                  </a:solidFill>
                </a:rPr>
                <a:t>Devotion</a:t>
              </a:r>
            </a:p>
            <a:p>
              <a:pPr algn="ctr">
                <a:defRPr/>
              </a:pPr>
              <a:endParaRPr lang="en-GB" sz="1600" u="sng" dirty="0" smtClean="0">
                <a:solidFill>
                  <a:schemeClr val="bg1"/>
                </a:solidFill>
              </a:endParaRPr>
            </a:p>
            <a:p>
              <a:pPr algn="ctr">
                <a:defRPr/>
              </a:pPr>
              <a:endParaRPr lang="en-GB" sz="1600" u="sng" dirty="0">
                <a:solidFill>
                  <a:schemeClr val="bg1"/>
                </a:solidFill>
              </a:endParaRPr>
            </a:p>
            <a:p>
              <a:pPr algn="ctr">
                <a:defRPr/>
              </a:pPr>
              <a:r>
                <a:rPr lang="en-GB" sz="1600" u="sng" dirty="0" smtClean="0">
                  <a:solidFill>
                    <a:schemeClr val="bg1"/>
                  </a:solidFill>
                </a:rPr>
                <a:t>Certain days</a:t>
              </a:r>
              <a:endParaRPr lang="en-GB" sz="1600" u="sng" dirty="0">
                <a:solidFill>
                  <a:schemeClr val="bg1"/>
                </a:solidFill>
              </a:endParaRPr>
            </a:p>
            <a:p>
              <a:pPr algn="ctr">
                <a:defRPr/>
              </a:pPr>
              <a:endParaRPr lang="en-GB" sz="1600" u="sng" dirty="0" smtClean="0">
                <a:solidFill>
                  <a:schemeClr val="bg1"/>
                </a:solidFill>
              </a:endParaRPr>
            </a:p>
            <a:p>
              <a:pPr algn="ctr">
                <a:defRPr/>
              </a:pPr>
              <a:endParaRPr lang="en-GB" sz="1600" u="sng" dirty="0" smtClean="0">
                <a:solidFill>
                  <a:schemeClr val="bg1"/>
                </a:solidFill>
              </a:endParaRPr>
            </a:p>
            <a:p>
              <a:pPr algn="ctr">
                <a:defRPr/>
              </a:pPr>
              <a:r>
                <a:rPr lang="en-GB" sz="1600" u="sng" dirty="0" smtClean="0">
                  <a:solidFill>
                    <a:schemeClr val="bg1"/>
                  </a:solidFill>
                </a:rPr>
                <a:t>Clothes and beauty</a:t>
              </a:r>
              <a:endParaRPr lang="en-GB" sz="1600" u="sng" dirty="0" smtClean="0">
                <a:solidFill>
                  <a:schemeClr val="bg1"/>
                </a:solidFill>
              </a:endParaRPr>
            </a:p>
            <a:p>
              <a:pPr algn="ctr">
                <a:defRPr/>
              </a:pPr>
              <a:endParaRPr lang="en-GB" sz="1600" dirty="0">
                <a:solidFill>
                  <a:schemeClr val="bg1"/>
                </a:solidFill>
              </a:endParaRPr>
            </a:p>
            <a:p>
              <a:pPr algn="ctr">
                <a:defRPr/>
              </a:pPr>
              <a:endParaRPr lang="en-GB" sz="1600" dirty="0">
                <a:solidFill>
                  <a:schemeClr val="bg1"/>
                </a:solidFill>
              </a:endParaRPr>
            </a:p>
            <a:p>
              <a:pPr algn="ctr">
                <a:defRPr/>
              </a:pPr>
              <a:r>
                <a:rPr lang="en-GB" sz="1600" dirty="0">
                  <a:solidFill>
                    <a:schemeClr val="bg1"/>
                  </a:solidFill>
                </a:rPr>
                <a:t> </a:t>
              </a:r>
              <a:r>
                <a:rPr lang="en-GB" sz="1600" dirty="0" smtClean="0"/>
                <a:t>Love of Allah</a:t>
              </a:r>
              <a:endParaRPr lang="en-GB" sz="1600" dirty="0" smtClean="0"/>
            </a:p>
          </p:txBody>
        </p:sp>
      </p:grpSp>
    </p:spTree>
    <p:extLst>
      <p:ext uri="{BB962C8B-B14F-4D97-AF65-F5344CB8AC3E}">
        <p14:creationId xmlns:p14="http://schemas.microsoft.com/office/powerpoint/2010/main" val="20665155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94558" y="5590846"/>
            <a:ext cx="7549442" cy="1200329"/>
          </a:xfrm>
          <a:prstGeom prst="rect">
            <a:avLst/>
          </a:prstGeom>
          <a:solidFill>
            <a:schemeClr val="accent3">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r>
              <a:rPr lang="en-GB" dirty="0">
                <a:solidFill>
                  <a:schemeClr val="bg1"/>
                </a:solidFill>
              </a:rPr>
              <a:t>Some </a:t>
            </a:r>
            <a:r>
              <a:rPr lang="en-GB" dirty="0" smtClean="0">
                <a:solidFill>
                  <a:schemeClr val="bg1"/>
                </a:solidFill>
              </a:rPr>
              <a:t>people like things and </a:t>
            </a:r>
            <a:r>
              <a:rPr lang="en-GB" dirty="0">
                <a:solidFill>
                  <a:schemeClr val="bg1"/>
                </a:solidFill>
              </a:rPr>
              <a:t>they are lucky if they get them, but these things are ordinary and insignificant. </a:t>
            </a:r>
            <a:r>
              <a:rPr lang="en-GB" b="1" u="sng" dirty="0">
                <a:solidFill>
                  <a:schemeClr val="bg1"/>
                </a:solidFill>
              </a:rPr>
              <a:t>There is no doubt that if one believes in God and finds Him, one can say with certainty and conviction that one does not need anything anymore. </a:t>
            </a:r>
            <a:endParaRPr lang="en-US" b="1" u="sng" dirty="0">
              <a:solidFill>
                <a:schemeClr val="bg1"/>
              </a:solidFill>
            </a:endParaRPr>
          </a:p>
        </p:txBody>
      </p:sp>
      <p:sp>
        <p:nvSpPr>
          <p:cNvPr id="4" name="Vertical Scroll 3"/>
          <p:cNvSpPr/>
          <p:nvPr/>
        </p:nvSpPr>
        <p:spPr>
          <a:xfrm>
            <a:off x="1981200" y="228600"/>
            <a:ext cx="5638800" cy="5146288"/>
          </a:xfrm>
          <a:prstGeom prst="verticalScroll">
            <a:avLst/>
          </a:prstGeom>
          <a:solidFill>
            <a:srgbClr val="1F2C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 </a:t>
            </a:r>
            <a:r>
              <a:rPr lang="en-GB" dirty="0"/>
              <a:t>The Promised Messiah (on whom be peace) used to say that once it was asked in a gathering if anyone had eaten bread made of wheat. People usually ate bread made of millet and oats in those days as the Sikhs used to seize all wheat. No one said they had eaten bread made of wheat. Only one person said wheat bread was very tasty. He was asked if he had eaten it. He replied, no, he had only seen someone </a:t>
            </a:r>
            <a:r>
              <a:rPr lang="en-GB" dirty="0" smtClean="0"/>
              <a:t>relishing </a:t>
            </a:r>
            <a:r>
              <a:rPr lang="en-GB" dirty="0"/>
              <a:t>it as he ate it, so he had assumed it must be delicious</a:t>
            </a:r>
            <a:endParaRPr lang="en-US" dirty="0"/>
          </a:p>
        </p:txBody>
      </p:sp>
      <p:grpSp>
        <p:nvGrpSpPr>
          <p:cNvPr id="9" name="Group 2"/>
          <p:cNvGrpSpPr>
            <a:grpSpLocks/>
          </p:cNvGrpSpPr>
          <p:nvPr/>
        </p:nvGrpSpPr>
        <p:grpSpPr bwMode="auto">
          <a:xfrm>
            <a:off x="0" y="0"/>
            <a:ext cx="1524000" cy="6891556"/>
            <a:chOff x="0" y="0"/>
            <a:chExt cx="1524000" cy="6890977"/>
          </a:xfrm>
        </p:grpSpPr>
        <p:sp>
          <p:nvSpPr>
            <p:cNvPr id="10" name="TextBox 9"/>
            <p:cNvSpPr txBox="1"/>
            <p:nvPr/>
          </p:nvSpPr>
          <p:spPr>
            <a:xfrm>
              <a:off x="0" y="6244700"/>
              <a:ext cx="1524000" cy="646277"/>
            </a:xfrm>
            <a:prstGeom prst="rect">
              <a:avLst/>
            </a:prstGeom>
            <a:noFill/>
            <a:ln>
              <a:solidFill>
                <a:srgbClr val="660066"/>
              </a:solidFill>
            </a:ln>
          </p:spPr>
          <p:txBody>
            <a:bodyPr>
              <a:spAutoFit/>
            </a:bodyPr>
            <a:lstStyle/>
            <a:p>
              <a:pPr algn="ctr">
                <a:defRPr/>
              </a:pPr>
              <a:r>
                <a:rPr lang="en-GB" dirty="0" smtClean="0">
                  <a:cs typeface="Aharoni" panose="02010803020104030203" pitchFamily="2" charset="-79"/>
                </a:rPr>
                <a:t>August 7th 2015</a:t>
              </a:r>
              <a:endParaRPr lang="en-GB" dirty="0">
                <a:latin typeface="+mn-lt"/>
                <a:cs typeface="Aharoni" panose="02010803020104030203" pitchFamily="2" charset="-79"/>
              </a:endParaRPr>
            </a:p>
          </p:txBody>
        </p:sp>
        <p:sp>
          <p:nvSpPr>
            <p:cNvPr id="12" name="Rectangle 11"/>
            <p:cNvSpPr/>
            <p:nvPr/>
          </p:nvSpPr>
          <p:spPr>
            <a:xfrm>
              <a:off x="0" y="0"/>
              <a:ext cx="1524000" cy="6244700"/>
            </a:xfrm>
            <a:prstGeom prst="rect">
              <a:avLst/>
            </a:prstGeom>
            <a:solidFill>
              <a:srgbClr val="66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u="sng" dirty="0">
                  <a:solidFill>
                    <a:schemeClr val="bg1"/>
                  </a:solidFill>
                </a:rPr>
                <a:t>The </a:t>
              </a:r>
              <a:r>
                <a:rPr lang="en-GB" sz="1600" u="sng" dirty="0" smtClean="0">
                  <a:solidFill>
                    <a:schemeClr val="bg1"/>
                  </a:solidFill>
                </a:rPr>
                <a:t>companions</a:t>
              </a:r>
              <a:endParaRPr lang="en-GB" sz="1600" u="sng" dirty="0">
                <a:solidFill>
                  <a:schemeClr val="bg1"/>
                </a:solidFill>
              </a:endParaRPr>
            </a:p>
            <a:p>
              <a:pPr algn="ctr">
                <a:defRPr/>
              </a:pPr>
              <a:endParaRPr lang="en-GB" sz="1600" u="sng" dirty="0"/>
            </a:p>
            <a:p>
              <a:pPr algn="ctr">
                <a:defRPr/>
              </a:pPr>
              <a:endParaRPr lang="en-GB" sz="1600" u="sng" dirty="0"/>
            </a:p>
            <a:p>
              <a:pPr algn="ctr">
                <a:defRPr/>
              </a:pPr>
              <a:r>
                <a:rPr lang="en-GB" sz="1600" u="sng" dirty="0" smtClean="0">
                  <a:solidFill>
                    <a:schemeClr val="bg1"/>
                  </a:solidFill>
                </a:rPr>
                <a:t>Seekers of truth</a:t>
              </a:r>
              <a:endParaRPr lang="en-GB" sz="1600" u="sng" dirty="0">
                <a:solidFill>
                  <a:schemeClr val="bg1"/>
                </a:solidFill>
              </a:endParaRPr>
            </a:p>
            <a:p>
              <a:pPr algn="ctr">
                <a:defRPr/>
              </a:pPr>
              <a:endParaRPr lang="en-GB" sz="1600" u="sng" dirty="0"/>
            </a:p>
            <a:p>
              <a:pPr algn="ctr">
                <a:defRPr/>
              </a:pPr>
              <a:endParaRPr lang="en-GB" sz="1600" u="sng" dirty="0" smtClean="0"/>
            </a:p>
            <a:p>
              <a:pPr algn="ctr">
                <a:defRPr/>
              </a:pPr>
              <a:r>
                <a:rPr lang="en-GB" sz="1600" u="sng" dirty="0" smtClean="0"/>
                <a:t>Sacrifices and trials</a:t>
              </a:r>
            </a:p>
            <a:p>
              <a:pPr algn="ctr">
                <a:defRPr/>
              </a:pPr>
              <a:endParaRPr lang="en-GB" sz="1600" u="sng" dirty="0"/>
            </a:p>
            <a:p>
              <a:pPr algn="ctr">
                <a:defRPr/>
              </a:pPr>
              <a:endParaRPr lang="en-GB" sz="1600" u="sng" dirty="0" smtClean="0">
                <a:solidFill>
                  <a:schemeClr val="bg1"/>
                </a:solidFill>
              </a:endParaRPr>
            </a:p>
            <a:p>
              <a:pPr algn="ctr">
                <a:defRPr/>
              </a:pPr>
              <a:r>
                <a:rPr lang="en-GB" sz="1600" u="sng" dirty="0" smtClean="0">
                  <a:solidFill>
                    <a:schemeClr val="bg1"/>
                  </a:solidFill>
                </a:rPr>
                <a:t>Devotion</a:t>
              </a:r>
            </a:p>
            <a:p>
              <a:pPr algn="ctr">
                <a:defRPr/>
              </a:pPr>
              <a:endParaRPr lang="en-GB" sz="1600" u="sng" dirty="0" smtClean="0">
                <a:solidFill>
                  <a:schemeClr val="bg1"/>
                </a:solidFill>
              </a:endParaRPr>
            </a:p>
            <a:p>
              <a:pPr algn="ctr">
                <a:defRPr/>
              </a:pPr>
              <a:endParaRPr lang="en-GB" sz="1600" u="sng" dirty="0">
                <a:solidFill>
                  <a:schemeClr val="bg1"/>
                </a:solidFill>
              </a:endParaRPr>
            </a:p>
            <a:p>
              <a:pPr algn="ctr">
                <a:defRPr/>
              </a:pPr>
              <a:r>
                <a:rPr lang="en-GB" sz="1600" u="sng" dirty="0" smtClean="0">
                  <a:solidFill>
                    <a:schemeClr val="bg1"/>
                  </a:solidFill>
                </a:rPr>
                <a:t>Certain days</a:t>
              </a:r>
              <a:endParaRPr lang="en-GB" sz="1600" u="sng" dirty="0">
                <a:solidFill>
                  <a:schemeClr val="bg1"/>
                </a:solidFill>
              </a:endParaRPr>
            </a:p>
            <a:p>
              <a:pPr algn="ctr">
                <a:defRPr/>
              </a:pPr>
              <a:endParaRPr lang="en-GB" sz="1600" u="sng" dirty="0" smtClean="0">
                <a:solidFill>
                  <a:schemeClr val="bg1"/>
                </a:solidFill>
              </a:endParaRPr>
            </a:p>
            <a:p>
              <a:pPr algn="ctr">
                <a:defRPr/>
              </a:pPr>
              <a:endParaRPr lang="en-GB" sz="1600" u="sng" dirty="0" smtClean="0">
                <a:solidFill>
                  <a:schemeClr val="bg1"/>
                </a:solidFill>
              </a:endParaRPr>
            </a:p>
            <a:p>
              <a:pPr algn="ctr">
                <a:defRPr/>
              </a:pPr>
              <a:r>
                <a:rPr lang="en-GB" sz="1600" u="sng" dirty="0" smtClean="0">
                  <a:solidFill>
                    <a:schemeClr val="bg1"/>
                  </a:solidFill>
                </a:rPr>
                <a:t>Clothes and beauty</a:t>
              </a:r>
              <a:endParaRPr lang="en-GB" sz="1600" u="sng" dirty="0" smtClean="0">
                <a:solidFill>
                  <a:schemeClr val="bg1"/>
                </a:solidFill>
              </a:endParaRPr>
            </a:p>
            <a:p>
              <a:pPr algn="ctr">
                <a:defRPr/>
              </a:pPr>
              <a:endParaRPr lang="en-GB" sz="1600" u="sng" dirty="0">
                <a:solidFill>
                  <a:schemeClr val="bg1"/>
                </a:solidFill>
              </a:endParaRPr>
            </a:p>
            <a:p>
              <a:pPr algn="ctr">
                <a:defRPr/>
              </a:pPr>
              <a:endParaRPr lang="en-GB" sz="1600" u="sng" dirty="0">
                <a:solidFill>
                  <a:schemeClr val="bg1"/>
                </a:solidFill>
              </a:endParaRPr>
            </a:p>
            <a:p>
              <a:pPr algn="ctr">
                <a:defRPr/>
              </a:pPr>
              <a:r>
                <a:rPr lang="en-GB" sz="1600" u="sng" dirty="0">
                  <a:solidFill>
                    <a:schemeClr val="bg1"/>
                  </a:solidFill>
                </a:rPr>
                <a:t> </a:t>
              </a:r>
              <a:r>
                <a:rPr lang="en-GB" sz="1600" b="1" u="sng" dirty="0" smtClean="0"/>
                <a:t>Love of Allah</a:t>
              </a:r>
              <a:endParaRPr lang="en-GB" sz="1600" b="1" u="sng" dirty="0" smtClean="0"/>
            </a:p>
          </p:txBody>
        </p:sp>
      </p:grpSp>
    </p:spTree>
    <p:extLst>
      <p:ext uri="{BB962C8B-B14F-4D97-AF65-F5344CB8AC3E}">
        <p14:creationId xmlns:p14="http://schemas.microsoft.com/office/powerpoint/2010/main" val="35728762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a:xfrm>
            <a:off x="533400" y="457200"/>
            <a:ext cx="8229600" cy="762000"/>
          </a:xfrm>
        </p:spPr>
        <p:txBody>
          <a:bodyPr/>
          <a:lstStyle/>
          <a:p>
            <a:pPr algn="ctr"/>
            <a:r>
              <a:rPr lang="en-GB" altLang="en-US" sz="3200" u="sng" dirty="0" smtClean="0">
                <a:solidFill>
                  <a:srgbClr val="660066"/>
                </a:solidFill>
                <a:latin typeface="Berlin Sans FB Demi" panose="020E0802020502020306" pitchFamily="34" charset="0"/>
              </a:rPr>
              <a:t/>
            </a:r>
            <a:br>
              <a:rPr lang="en-GB" altLang="en-US" sz="3200" u="sng" dirty="0" smtClean="0">
                <a:solidFill>
                  <a:srgbClr val="660066"/>
                </a:solidFill>
                <a:latin typeface="Berlin Sans FB Demi" panose="020E0802020502020306" pitchFamily="34" charset="0"/>
              </a:rPr>
            </a:br>
            <a:r>
              <a:rPr lang="en-GB" altLang="en-US" sz="3200" u="sng" dirty="0" smtClean="0">
                <a:solidFill>
                  <a:srgbClr val="660066"/>
                </a:solidFill>
                <a:latin typeface="Berlin Sans FB Demi" panose="020E0802020502020306" pitchFamily="34" charset="0"/>
              </a:rPr>
              <a:t>Summary</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70027216"/>
              </p:ext>
            </p:extLst>
          </p:nvPr>
        </p:nvGraphicFramePr>
        <p:xfrm>
          <a:off x="152400" y="1524000"/>
          <a:ext cx="88392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810000" y="6488113"/>
            <a:ext cx="1864613" cy="369332"/>
          </a:xfrm>
          <a:prstGeom prst="rect">
            <a:avLst/>
          </a:prstGeom>
          <a:noFill/>
          <a:ln>
            <a:solidFill>
              <a:srgbClr val="660066"/>
            </a:solidFill>
          </a:ln>
        </p:spPr>
        <p:txBody>
          <a:bodyPr wrap="none">
            <a:spAutoFit/>
          </a:bodyPr>
          <a:lstStyle/>
          <a:p>
            <a:pPr>
              <a:defRPr/>
            </a:pPr>
            <a:r>
              <a:rPr lang="en-GB" dirty="0" smtClean="0">
                <a:latin typeface="+mn-lt"/>
                <a:cs typeface="Aharoni" panose="02010803020104030203" pitchFamily="2" charset="-79"/>
              </a:rPr>
              <a:t>August 7th 2015</a:t>
            </a:r>
            <a:endParaRPr lang="en-GB" dirty="0">
              <a:latin typeface="+mn-lt"/>
              <a:cs typeface="Aharoni" panose="02010803020104030203" pitchFamily="2" charset="-79"/>
            </a:endParaRPr>
          </a:p>
        </p:txBody>
      </p:sp>
      <p:sp>
        <p:nvSpPr>
          <p:cNvPr id="7173" name="Rectangle 1"/>
          <p:cNvSpPr>
            <a:spLocks noChangeArrowheads="1"/>
          </p:cNvSpPr>
          <p:nvPr/>
        </p:nvSpPr>
        <p:spPr bwMode="auto">
          <a:xfrm>
            <a:off x="76200" y="381000"/>
            <a:ext cx="8991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just" eaLnBrk="0" hangingPunct="0">
              <a:spcBef>
                <a:spcPts val="1075"/>
              </a:spcBef>
              <a:buClr>
                <a:srgbClr val="557EB9"/>
              </a:buClr>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ts val="475"/>
              </a:spcBef>
              <a:buClr>
                <a:srgbClr val="557EB9"/>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2pPr>
            <a:lvl3pPr marL="1143000" indent="-228600" eaLnBrk="0" hangingPunct="0">
              <a:spcBef>
                <a:spcPts val="425"/>
              </a:spcBef>
              <a:buClr>
                <a:srgbClr val="557EB9"/>
              </a:buClr>
              <a:buFont typeface="Arial" panose="020B0604020202020204" pitchFamily="34" charset="0"/>
              <a:buChar char="&gt;"/>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ts val="138"/>
              </a:spcBef>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4pPr>
            <a:lvl5pPr marL="2057400" indent="-228600" eaLnBrk="0" hangingPunct="0">
              <a:spcBef>
                <a:spcPts val="125"/>
              </a:spcBef>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125"/>
              </a:spcBef>
              <a:spcAft>
                <a:spcPct val="0"/>
              </a:spcAft>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125"/>
              </a:spcBef>
              <a:spcAft>
                <a:spcPct val="0"/>
              </a:spcAft>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125"/>
              </a:spcBef>
              <a:spcAft>
                <a:spcPct val="0"/>
              </a:spcAft>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125"/>
              </a:spcBef>
              <a:spcAft>
                <a:spcPct val="0"/>
              </a:spcAft>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9pPr>
          </a:lstStyle>
          <a:p>
            <a:pPr algn="ctr">
              <a:buNone/>
            </a:pPr>
            <a:r>
              <a:rPr lang="en-US" sz="2800" dirty="0">
                <a:latin typeface="Berlin Sans FB" panose="020E0602020502020306" pitchFamily="34" charset="0"/>
              </a:rPr>
              <a:t>Khalifatul Masih II: Companions of Promised Messiah (</a:t>
            </a:r>
            <a:r>
              <a:rPr lang="en-US" sz="2800" dirty="0" err="1">
                <a:latin typeface="Berlin Sans FB" panose="020E0602020502020306" pitchFamily="34" charset="0"/>
              </a:rPr>
              <a:t>a.s</a:t>
            </a:r>
            <a:r>
              <a:rPr lang="en-US" sz="2800" dirty="0">
                <a:latin typeface="Berlin Sans FB" panose="020E0602020502020306" pitchFamily="34" charset="0"/>
              </a:rPr>
              <a:t>.)</a:t>
            </a:r>
            <a:endParaRPr lang="en-US" sz="2800" dirty="0">
              <a:latin typeface="Berlin Sans FB" panose="020E0602020502020306"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513674174"/>
              </p:ext>
            </p:extLst>
          </p:nvPr>
        </p:nvGraphicFramePr>
        <p:xfrm>
          <a:off x="1828800" y="1143000"/>
          <a:ext cx="4343400" cy="5551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1558046" y="-1"/>
            <a:ext cx="7549442" cy="949325"/>
          </a:xfrm>
          <a:prstGeom prst="rect">
            <a:avLst/>
          </a:prstGeom>
          <a:solidFill>
            <a:srgbClr val="1F2C1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dirty="0"/>
              <a:t>The Promised Messiah (on whom be peace) often used to relate a </a:t>
            </a:r>
            <a:r>
              <a:rPr lang="en-GB" dirty="0" err="1"/>
              <a:t>sufi’s</a:t>
            </a:r>
            <a:r>
              <a:rPr lang="en-GB" dirty="0"/>
              <a:t> adage which said: </a:t>
            </a:r>
            <a:r>
              <a:rPr lang="en-GB" b="1" i="1" u="sng" dirty="0"/>
              <a:t>you either hold onto someone’s cloak or someone’s cloak covers you up. </a:t>
            </a:r>
            <a:endParaRPr lang="en-US" b="1" i="1" u="sng" dirty="0"/>
          </a:p>
        </p:txBody>
      </p:sp>
      <p:pic>
        <p:nvPicPr>
          <p:cNvPr id="11268" name="Picture 2" descr="The Promised Messiah"/>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86335" y="1143000"/>
            <a:ext cx="2511425"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6400800" y="4343400"/>
            <a:ext cx="2706688" cy="2031325"/>
          </a:xfrm>
          <a:prstGeom prst="rect">
            <a:avLst/>
          </a:prstGeom>
          <a:solidFill>
            <a:schemeClr val="accent3">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r>
              <a:rPr lang="en-GB" b="1" u="sng" dirty="0">
                <a:solidFill>
                  <a:schemeClr val="bg1"/>
                </a:solidFill>
              </a:rPr>
              <a:t>The best scenario is of course that man becomes God’s and tries for it. This way he will benefit both temporally and spiritually. </a:t>
            </a:r>
            <a:endParaRPr lang="en-US" b="1" u="sng" dirty="0">
              <a:solidFill>
                <a:schemeClr val="bg1"/>
              </a:solidFill>
            </a:endParaRPr>
          </a:p>
        </p:txBody>
      </p:sp>
      <p:sp>
        <p:nvSpPr>
          <p:cNvPr id="12" name="TextBox 11"/>
          <p:cNvSpPr txBox="1"/>
          <p:nvPr/>
        </p:nvSpPr>
        <p:spPr bwMode="auto">
          <a:xfrm>
            <a:off x="0" y="6245222"/>
            <a:ext cx="1524000" cy="646331"/>
          </a:xfrm>
          <a:prstGeom prst="rect">
            <a:avLst/>
          </a:prstGeom>
          <a:noFill/>
          <a:ln>
            <a:solidFill>
              <a:srgbClr val="660066"/>
            </a:solidFill>
          </a:ln>
        </p:spPr>
        <p:txBody>
          <a:bodyPr>
            <a:spAutoFit/>
          </a:bodyPr>
          <a:lstStyle/>
          <a:p>
            <a:pPr algn="ctr">
              <a:defRPr/>
            </a:pPr>
            <a:r>
              <a:rPr lang="en-GB" dirty="0" smtClean="0">
                <a:cs typeface="Aharoni" panose="02010803020104030203" pitchFamily="2" charset="-79"/>
              </a:rPr>
              <a:t>August 7th 2015</a:t>
            </a:r>
            <a:endParaRPr lang="en-GB" dirty="0">
              <a:latin typeface="+mn-lt"/>
              <a:cs typeface="Aharoni" panose="02010803020104030203" pitchFamily="2" charset="-79"/>
            </a:endParaRPr>
          </a:p>
        </p:txBody>
      </p:sp>
      <p:grpSp>
        <p:nvGrpSpPr>
          <p:cNvPr id="10" name="Group 2"/>
          <p:cNvGrpSpPr>
            <a:grpSpLocks/>
          </p:cNvGrpSpPr>
          <p:nvPr/>
        </p:nvGrpSpPr>
        <p:grpSpPr bwMode="auto">
          <a:xfrm>
            <a:off x="0" y="0"/>
            <a:ext cx="1524000" cy="6891556"/>
            <a:chOff x="0" y="0"/>
            <a:chExt cx="1524000" cy="6890977"/>
          </a:xfrm>
        </p:grpSpPr>
        <p:sp>
          <p:nvSpPr>
            <p:cNvPr id="14" name="TextBox 13"/>
            <p:cNvSpPr txBox="1"/>
            <p:nvPr/>
          </p:nvSpPr>
          <p:spPr>
            <a:xfrm>
              <a:off x="0" y="6244700"/>
              <a:ext cx="1524000" cy="646277"/>
            </a:xfrm>
            <a:prstGeom prst="rect">
              <a:avLst/>
            </a:prstGeom>
            <a:noFill/>
            <a:ln>
              <a:solidFill>
                <a:srgbClr val="660066"/>
              </a:solidFill>
            </a:ln>
          </p:spPr>
          <p:txBody>
            <a:bodyPr>
              <a:spAutoFit/>
            </a:bodyPr>
            <a:lstStyle/>
            <a:p>
              <a:pPr algn="ctr">
                <a:defRPr/>
              </a:pPr>
              <a:r>
                <a:rPr lang="en-GB" dirty="0" smtClean="0">
                  <a:cs typeface="Aharoni" panose="02010803020104030203" pitchFamily="2" charset="-79"/>
                </a:rPr>
                <a:t>August 7th 2015</a:t>
              </a:r>
              <a:endParaRPr lang="en-GB" dirty="0">
                <a:latin typeface="+mn-lt"/>
                <a:cs typeface="Aharoni" panose="02010803020104030203" pitchFamily="2" charset="-79"/>
              </a:endParaRPr>
            </a:p>
          </p:txBody>
        </p:sp>
        <p:sp>
          <p:nvSpPr>
            <p:cNvPr id="15" name="Rectangle 14"/>
            <p:cNvSpPr/>
            <p:nvPr/>
          </p:nvSpPr>
          <p:spPr>
            <a:xfrm>
              <a:off x="0" y="0"/>
              <a:ext cx="1524000" cy="6244700"/>
            </a:xfrm>
            <a:prstGeom prst="rect">
              <a:avLst/>
            </a:prstGeom>
            <a:solidFill>
              <a:srgbClr val="66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u="sng" dirty="0">
                  <a:solidFill>
                    <a:schemeClr val="bg1"/>
                  </a:solidFill>
                </a:rPr>
                <a:t>The </a:t>
              </a:r>
              <a:r>
                <a:rPr lang="en-GB" sz="1600" u="sng" dirty="0" smtClean="0">
                  <a:solidFill>
                    <a:schemeClr val="bg1"/>
                  </a:solidFill>
                </a:rPr>
                <a:t>companions</a:t>
              </a:r>
              <a:endParaRPr lang="en-GB" sz="1600" u="sng" dirty="0">
                <a:solidFill>
                  <a:schemeClr val="bg1"/>
                </a:solidFill>
              </a:endParaRPr>
            </a:p>
            <a:p>
              <a:pPr algn="ctr">
                <a:defRPr/>
              </a:pPr>
              <a:endParaRPr lang="en-GB" sz="1600" u="sng" dirty="0"/>
            </a:p>
            <a:p>
              <a:pPr algn="ctr">
                <a:defRPr/>
              </a:pPr>
              <a:endParaRPr lang="en-GB" sz="1600" u="sng" dirty="0"/>
            </a:p>
            <a:p>
              <a:pPr algn="ctr">
                <a:defRPr/>
              </a:pPr>
              <a:r>
                <a:rPr lang="en-GB" sz="1600" u="sng" dirty="0" smtClean="0">
                  <a:solidFill>
                    <a:schemeClr val="bg1"/>
                  </a:solidFill>
                </a:rPr>
                <a:t>Seekers of truth</a:t>
              </a:r>
              <a:endParaRPr lang="en-GB" sz="1600" u="sng" dirty="0">
                <a:solidFill>
                  <a:schemeClr val="bg1"/>
                </a:solidFill>
              </a:endParaRPr>
            </a:p>
            <a:p>
              <a:pPr algn="ctr">
                <a:defRPr/>
              </a:pPr>
              <a:endParaRPr lang="en-GB" sz="1600" u="sng" dirty="0"/>
            </a:p>
            <a:p>
              <a:pPr algn="ctr">
                <a:defRPr/>
              </a:pPr>
              <a:endParaRPr lang="en-GB" sz="1600" u="sng" dirty="0" smtClean="0"/>
            </a:p>
            <a:p>
              <a:pPr algn="ctr">
                <a:defRPr/>
              </a:pPr>
              <a:r>
                <a:rPr lang="en-GB" sz="1600" u="sng" dirty="0" smtClean="0"/>
                <a:t>Sacrifices and trials</a:t>
              </a:r>
            </a:p>
            <a:p>
              <a:pPr algn="ctr">
                <a:defRPr/>
              </a:pPr>
              <a:endParaRPr lang="en-GB" sz="1600" u="sng" dirty="0"/>
            </a:p>
            <a:p>
              <a:pPr algn="ctr">
                <a:defRPr/>
              </a:pPr>
              <a:endParaRPr lang="en-GB" sz="1600" u="sng" dirty="0" smtClean="0">
                <a:solidFill>
                  <a:schemeClr val="bg1"/>
                </a:solidFill>
              </a:endParaRPr>
            </a:p>
            <a:p>
              <a:pPr algn="ctr">
                <a:defRPr/>
              </a:pPr>
              <a:r>
                <a:rPr lang="en-GB" sz="1600" u="sng" dirty="0" smtClean="0">
                  <a:solidFill>
                    <a:schemeClr val="bg1"/>
                  </a:solidFill>
                </a:rPr>
                <a:t>Devotion</a:t>
              </a:r>
            </a:p>
            <a:p>
              <a:pPr algn="ctr">
                <a:defRPr/>
              </a:pPr>
              <a:endParaRPr lang="en-GB" sz="1600" u="sng" dirty="0" smtClean="0">
                <a:solidFill>
                  <a:schemeClr val="bg1"/>
                </a:solidFill>
              </a:endParaRPr>
            </a:p>
            <a:p>
              <a:pPr algn="ctr">
                <a:defRPr/>
              </a:pPr>
              <a:endParaRPr lang="en-GB" sz="1600" u="sng" dirty="0">
                <a:solidFill>
                  <a:schemeClr val="bg1"/>
                </a:solidFill>
              </a:endParaRPr>
            </a:p>
            <a:p>
              <a:pPr algn="ctr">
                <a:defRPr/>
              </a:pPr>
              <a:r>
                <a:rPr lang="en-GB" sz="1600" u="sng" dirty="0" smtClean="0">
                  <a:solidFill>
                    <a:schemeClr val="bg1"/>
                  </a:solidFill>
                </a:rPr>
                <a:t>Certain days</a:t>
              </a:r>
              <a:endParaRPr lang="en-GB" sz="1600" u="sng" dirty="0">
                <a:solidFill>
                  <a:schemeClr val="bg1"/>
                </a:solidFill>
              </a:endParaRPr>
            </a:p>
            <a:p>
              <a:pPr algn="ctr">
                <a:defRPr/>
              </a:pPr>
              <a:endParaRPr lang="en-GB" sz="1600" u="sng" dirty="0" smtClean="0">
                <a:solidFill>
                  <a:schemeClr val="bg1"/>
                </a:solidFill>
              </a:endParaRPr>
            </a:p>
            <a:p>
              <a:pPr algn="ctr">
                <a:defRPr/>
              </a:pPr>
              <a:endParaRPr lang="en-GB" sz="1600" u="sng" dirty="0" smtClean="0">
                <a:solidFill>
                  <a:schemeClr val="bg1"/>
                </a:solidFill>
              </a:endParaRPr>
            </a:p>
            <a:p>
              <a:pPr algn="ctr">
                <a:defRPr/>
              </a:pPr>
              <a:r>
                <a:rPr lang="en-GB" sz="1600" u="sng" dirty="0" smtClean="0">
                  <a:solidFill>
                    <a:schemeClr val="bg1"/>
                  </a:solidFill>
                </a:rPr>
                <a:t>Clothes and beauty</a:t>
              </a:r>
              <a:endParaRPr lang="en-GB" sz="1600" u="sng" dirty="0" smtClean="0">
                <a:solidFill>
                  <a:schemeClr val="bg1"/>
                </a:solidFill>
              </a:endParaRPr>
            </a:p>
            <a:p>
              <a:pPr algn="ctr">
                <a:defRPr/>
              </a:pPr>
              <a:endParaRPr lang="en-GB" sz="1600" u="sng" dirty="0">
                <a:solidFill>
                  <a:schemeClr val="bg1"/>
                </a:solidFill>
              </a:endParaRPr>
            </a:p>
            <a:p>
              <a:pPr algn="ctr">
                <a:defRPr/>
              </a:pPr>
              <a:endParaRPr lang="en-GB" sz="1600" u="sng" dirty="0">
                <a:solidFill>
                  <a:schemeClr val="bg1"/>
                </a:solidFill>
              </a:endParaRPr>
            </a:p>
            <a:p>
              <a:pPr algn="ctr">
                <a:defRPr/>
              </a:pPr>
              <a:r>
                <a:rPr lang="en-GB" sz="1600" u="sng" dirty="0">
                  <a:solidFill>
                    <a:schemeClr val="bg1"/>
                  </a:solidFill>
                </a:rPr>
                <a:t> </a:t>
              </a:r>
              <a:r>
                <a:rPr lang="en-GB" sz="1600" b="1" u="sng" dirty="0" smtClean="0"/>
                <a:t>Love of Allah</a:t>
              </a:r>
              <a:endParaRPr lang="en-GB" sz="1600" b="1" u="sng" dirty="0" smtClean="0"/>
            </a:p>
          </p:txBody>
        </p:sp>
      </p:grpSp>
    </p:spTree>
    <p:extLst>
      <p:ext uri="{BB962C8B-B14F-4D97-AF65-F5344CB8AC3E}">
        <p14:creationId xmlns:p14="http://schemas.microsoft.com/office/powerpoint/2010/main" val="4994586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4"/>
          <p:cNvGraphicFramePr>
            <a:graphicFrameLocks/>
          </p:cNvGraphicFramePr>
          <p:nvPr>
            <p:extLst>
              <p:ext uri="{D42A27DB-BD31-4B8C-83A1-F6EECF244321}">
                <p14:modId xmlns:p14="http://schemas.microsoft.com/office/powerpoint/2010/main" val="2607174648"/>
              </p:ext>
            </p:extLst>
          </p:nvPr>
        </p:nvGraphicFramePr>
        <p:xfrm>
          <a:off x="1752600" y="1455738"/>
          <a:ext cx="7205546" cy="53488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p:cNvSpPr/>
          <p:nvPr/>
        </p:nvSpPr>
        <p:spPr>
          <a:xfrm>
            <a:off x="1676400" y="0"/>
            <a:ext cx="7315200" cy="838200"/>
          </a:xfrm>
          <a:prstGeom prst="rect">
            <a:avLst/>
          </a:prstGeom>
          <a:solidFill>
            <a:schemeClr val="accent3">
              <a:lumMod val="75000"/>
            </a:schemeClr>
          </a:solidFill>
          <a:ln>
            <a:solidFill>
              <a:srgbClr val="043A0D"/>
            </a:solidFill>
          </a:ln>
        </p:spPr>
        <p:style>
          <a:lnRef idx="1">
            <a:schemeClr val="accent3"/>
          </a:lnRef>
          <a:fillRef idx="3">
            <a:schemeClr val="accent3"/>
          </a:fillRef>
          <a:effectRef idx="2">
            <a:schemeClr val="accent3"/>
          </a:effectRef>
          <a:fontRef idx="minor">
            <a:schemeClr val="lt1"/>
          </a:fontRef>
        </p:style>
        <p:txBody>
          <a:bodyPr anchor="ctr"/>
          <a:lstStyle/>
          <a:p>
            <a:pPr algn="ctr">
              <a:defRPr/>
            </a:pPr>
            <a:r>
              <a:rPr lang="en-GB" dirty="0"/>
              <a:t>Hazrat </a:t>
            </a:r>
            <a:r>
              <a:rPr lang="en-GB" dirty="0" err="1"/>
              <a:t>Musleh</a:t>
            </a:r>
            <a:r>
              <a:rPr lang="en-GB" dirty="0"/>
              <a:t> Maud </a:t>
            </a:r>
            <a:r>
              <a:rPr lang="en-GB" dirty="0" smtClean="0"/>
              <a:t> relates about his </a:t>
            </a:r>
            <a:r>
              <a:rPr lang="en-GB" dirty="0"/>
              <a:t>late </a:t>
            </a:r>
            <a:r>
              <a:rPr lang="en-GB" dirty="0" smtClean="0"/>
              <a:t>teacher, </a:t>
            </a:r>
            <a:r>
              <a:rPr lang="en-GB" dirty="0"/>
              <a:t>Maulawi Muhammad </a:t>
            </a:r>
            <a:r>
              <a:rPr lang="en-GB" dirty="0" err="1"/>
              <a:t>Yar</a:t>
            </a:r>
            <a:r>
              <a:rPr lang="en-GB" dirty="0"/>
              <a:t> Sahib </a:t>
            </a:r>
            <a:r>
              <a:rPr lang="en-GB" dirty="0" smtClean="0"/>
              <a:t>who had </a:t>
            </a:r>
            <a:r>
              <a:rPr lang="en-GB" dirty="0"/>
              <a:t>obsessive love for the Promised Messiah (on whom be peace). </a:t>
            </a:r>
            <a:endParaRPr lang="en-GB" dirty="0"/>
          </a:p>
        </p:txBody>
      </p:sp>
      <p:sp>
        <p:nvSpPr>
          <p:cNvPr id="7" name="Rectangle 6"/>
          <p:cNvSpPr/>
          <p:nvPr/>
        </p:nvSpPr>
        <p:spPr>
          <a:xfrm>
            <a:off x="1676400" y="846138"/>
            <a:ext cx="7315200" cy="449262"/>
          </a:xfrm>
          <a:prstGeom prst="rect">
            <a:avLst/>
          </a:prstGeom>
          <a:ln/>
        </p:spPr>
        <p:style>
          <a:lnRef idx="2">
            <a:schemeClr val="accent3"/>
          </a:lnRef>
          <a:fillRef idx="1">
            <a:schemeClr val="lt1"/>
          </a:fillRef>
          <a:effectRef idx="0">
            <a:schemeClr val="accent3"/>
          </a:effectRef>
          <a:fontRef idx="minor">
            <a:schemeClr val="dk1"/>
          </a:fontRef>
        </p:style>
        <p:txBody>
          <a:bodyPr anchor="ctr"/>
          <a:lstStyle/>
          <a:p>
            <a:pPr algn="ctr"/>
            <a:r>
              <a:rPr lang="en-GB" dirty="0"/>
              <a:t>He started associating every prophecy of the Promised Messiah with his own person.</a:t>
            </a:r>
            <a:endParaRPr lang="en-US" dirty="0"/>
          </a:p>
        </p:txBody>
      </p:sp>
      <p:sp>
        <p:nvSpPr>
          <p:cNvPr id="13" name="TextBox 12"/>
          <p:cNvSpPr txBox="1"/>
          <p:nvPr/>
        </p:nvSpPr>
        <p:spPr bwMode="auto">
          <a:xfrm>
            <a:off x="0" y="6245222"/>
            <a:ext cx="1524000" cy="646331"/>
          </a:xfrm>
          <a:prstGeom prst="rect">
            <a:avLst/>
          </a:prstGeom>
          <a:noFill/>
          <a:ln>
            <a:solidFill>
              <a:srgbClr val="660066"/>
            </a:solidFill>
          </a:ln>
        </p:spPr>
        <p:txBody>
          <a:bodyPr>
            <a:spAutoFit/>
          </a:bodyPr>
          <a:lstStyle/>
          <a:p>
            <a:pPr algn="ctr">
              <a:defRPr/>
            </a:pPr>
            <a:r>
              <a:rPr lang="en-GB" dirty="0" smtClean="0">
                <a:cs typeface="Aharoni" panose="02010803020104030203" pitchFamily="2" charset="-79"/>
              </a:rPr>
              <a:t>August 7th 2015</a:t>
            </a:r>
            <a:endParaRPr lang="en-GB" dirty="0">
              <a:latin typeface="+mn-lt"/>
              <a:cs typeface="Aharoni" panose="02010803020104030203" pitchFamily="2" charset="-79"/>
            </a:endParaRPr>
          </a:p>
        </p:txBody>
      </p:sp>
      <p:grpSp>
        <p:nvGrpSpPr>
          <p:cNvPr id="9" name="Group 2"/>
          <p:cNvGrpSpPr>
            <a:grpSpLocks/>
          </p:cNvGrpSpPr>
          <p:nvPr/>
        </p:nvGrpSpPr>
        <p:grpSpPr bwMode="auto">
          <a:xfrm>
            <a:off x="0" y="0"/>
            <a:ext cx="1524000" cy="6891556"/>
            <a:chOff x="0" y="0"/>
            <a:chExt cx="1524000" cy="6890977"/>
          </a:xfrm>
        </p:grpSpPr>
        <p:sp>
          <p:nvSpPr>
            <p:cNvPr id="12" name="TextBox 11"/>
            <p:cNvSpPr txBox="1"/>
            <p:nvPr/>
          </p:nvSpPr>
          <p:spPr>
            <a:xfrm>
              <a:off x="0" y="6244700"/>
              <a:ext cx="1524000" cy="646277"/>
            </a:xfrm>
            <a:prstGeom prst="rect">
              <a:avLst/>
            </a:prstGeom>
            <a:noFill/>
            <a:ln>
              <a:solidFill>
                <a:srgbClr val="660066"/>
              </a:solidFill>
            </a:ln>
          </p:spPr>
          <p:txBody>
            <a:bodyPr>
              <a:spAutoFit/>
            </a:bodyPr>
            <a:lstStyle/>
            <a:p>
              <a:pPr algn="ctr">
                <a:defRPr/>
              </a:pPr>
              <a:r>
                <a:rPr lang="en-GB" dirty="0" smtClean="0">
                  <a:cs typeface="Aharoni" panose="02010803020104030203" pitchFamily="2" charset="-79"/>
                </a:rPr>
                <a:t>August 7th 2015</a:t>
              </a:r>
              <a:endParaRPr lang="en-GB" dirty="0">
                <a:latin typeface="+mn-lt"/>
                <a:cs typeface="Aharoni" panose="02010803020104030203" pitchFamily="2" charset="-79"/>
              </a:endParaRPr>
            </a:p>
          </p:txBody>
        </p:sp>
        <p:sp>
          <p:nvSpPr>
            <p:cNvPr id="14" name="Rectangle 13"/>
            <p:cNvSpPr/>
            <p:nvPr/>
          </p:nvSpPr>
          <p:spPr>
            <a:xfrm>
              <a:off x="0" y="0"/>
              <a:ext cx="1524000" cy="6244700"/>
            </a:xfrm>
            <a:prstGeom prst="rect">
              <a:avLst/>
            </a:prstGeom>
            <a:solidFill>
              <a:srgbClr val="66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u="sng" dirty="0">
                  <a:solidFill>
                    <a:schemeClr val="bg1"/>
                  </a:solidFill>
                </a:rPr>
                <a:t>The </a:t>
              </a:r>
              <a:r>
                <a:rPr lang="en-GB" sz="1600" b="1" u="sng" dirty="0" smtClean="0">
                  <a:solidFill>
                    <a:schemeClr val="bg1"/>
                  </a:solidFill>
                </a:rPr>
                <a:t>companions</a:t>
              </a:r>
              <a:endParaRPr lang="en-GB" sz="1600" b="1" u="sng" dirty="0">
                <a:solidFill>
                  <a:schemeClr val="bg1"/>
                </a:solidFill>
              </a:endParaRPr>
            </a:p>
            <a:p>
              <a:pPr algn="ctr">
                <a:defRPr/>
              </a:pPr>
              <a:endParaRPr lang="en-GB" sz="1600" b="1" u="sng" dirty="0"/>
            </a:p>
            <a:p>
              <a:pPr algn="ctr">
                <a:defRPr/>
              </a:pPr>
              <a:endParaRPr lang="en-GB" sz="1600" u="sng" dirty="0"/>
            </a:p>
            <a:p>
              <a:pPr algn="ctr">
                <a:defRPr/>
              </a:pPr>
              <a:r>
                <a:rPr lang="en-GB" sz="1600" u="sng" dirty="0" smtClean="0">
                  <a:solidFill>
                    <a:schemeClr val="bg1"/>
                  </a:solidFill>
                </a:rPr>
                <a:t>Seekers of truth</a:t>
              </a:r>
              <a:endParaRPr lang="en-GB" sz="1600" u="sng" dirty="0">
                <a:solidFill>
                  <a:schemeClr val="bg1"/>
                </a:solidFill>
              </a:endParaRPr>
            </a:p>
            <a:p>
              <a:pPr algn="ctr">
                <a:defRPr/>
              </a:pPr>
              <a:endParaRPr lang="en-GB" sz="1600" u="sng" dirty="0"/>
            </a:p>
            <a:p>
              <a:pPr algn="ctr">
                <a:defRPr/>
              </a:pPr>
              <a:endParaRPr lang="en-GB" sz="1600" u="sng" dirty="0" smtClean="0"/>
            </a:p>
            <a:p>
              <a:pPr algn="ctr">
                <a:defRPr/>
              </a:pPr>
              <a:r>
                <a:rPr lang="en-GB" sz="1600" u="sng" dirty="0" smtClean="0"/>
                <a:t>Sacrifices and trials</a:t>
              </a:r>
            </a:p>
            <a:p>
              <a:pPr algn="ctr">
                <a:defRPr/>
              </a:pPr>
              <a:endParaRPr lang="en-GB" sz="1600" u="sng" dirty="0"/>
            </a:p>
            <a:p>
              <a:pPr algn="ctr">
                <a:defRPr/>
              </a:pPr>
              <a:endParaRPr lang="en-GB" sz="1600" u="sng" dirty="0" smtClean="0">
                <a:solidFill>
                  <a:schemeClr val="bg1"/>
                </a:solidFill>
              </a:endParaRPr>
            </a:p>
            <a:p>
              <a:pPr algn="ctr">
                <a:defRPr/>
              </a:pPr>
              <a:r>
                <a:rPr lang="en-GB" sz="1600" b="1" u="sng" dirty="0" smtClean="0">
                  <a:solidFill>
                    <a:schemeClr val="bg1"/>
                  </a:solidFill>
                </a:rPr>
                <a:t>Devotion</a:t>
              </a:r>
            </a:p>
            <a:p>
              <a:pPr algn="ctr">
                <a:defRPr/>
              </a:pPr>
              <a:endParaRPr lang="en-GB" sz="1600" u="sng" dirty="0" smtClean="0">
                <a:solidFill>
                  <a:schemeClr val="bg1"/>
                </a:solidFill>
              </a:endParaRPr>
            </a:p>
            <a:p>
              <a:pPr algn="ctr">
                <a:defRPr/>
              </a:pPr>
              <a:endParaRPr lang="en-GB" sz="1600" u="sng" dirty="0">
                <a:solidFill>
                  <a:schemeClr val="bg1"/>
                </a:solidFill>
              </a:endParaRPr>
            </a:p>
            <a:p>
              <a:pPr algn="ctr">
                <a:defRPr/>
              </a:pPr>
              <a:r>
                <a:rPr lang="en-GB" sz="1600" u="sng" dirty="0" smtClean="0">
                  <a:solidFill>
                    <a:schemeClr val="bg1"/>
                  </a:solidFill>
                </a:rPr>
                <a:t>Certain days</a:t>
              </a:r>
              <a:endParaRPr lang="en-GB" sz="1600" u="sng" dirty="0">
                <a:solidFill>
                  <a:schemeClr val="bg1"/>
                </a:solidFill>
              </a:endParaRPr>
            </a:p>
            <a:p>
              <a:pPr algn="ctr">
                <a:defRPr/>
              </a:pPr>
              <a:endParaRPr lang="en-GB" sz="1600" u="sng" dirty="0" smtClean="0">
                <a:solidFill>
                  <a:schemeClr val="bg1"/>
                </a:solidFill>
              </a:endParaRPr>
            </a:p>
            <a:p>
              <a:pPr algn="ctr">
                <a:defRPr/>
              </a:pPr>
              <a:endParaRPr lang="en-GB" sz="1600" u="sng" dirty="0" smtClean="0">
                <a:solidFill>
                  <a:schemeClr val="bg1"/>
                </a:solidFill>
              </a:endParaRPr>
            </a:p>
            <a:p>
              <a:pPr algn="ctr">
                <a:defRPr/>
              </a:pPr>
              <a:r>
                <a:rPr lang="en-GB" sz="1600" u="sng" dirty="0" smtClean="0">
                  <a:solidFill>
                    <a:schemeClr val="bg1"/>
                  </a:solidFill>
                </a:rPr>
                <a:t>Clothes and beauty</a:t>
              </a:r>
              <a:endParaRPr lang="en-GB" sz="1600" u="sng" dirty="0" smtClean="0">
                <a:solidFill>
                  <a:schemeClr val="bg1"/>
                </a:solidFill>
              </a:endParaRPr>
            </a:p>
            <a:p>
              <a:pPr algn="ctr">
                <a:defRPr/>
              </a:pPr>
              <a:endParaRPr lang="en-GB" sz="1600" u="sng" dirty="0">
                <a:solidFill>
                  <a:schemeClr val="bg1"/>
                </a:solidFill>
              </a:endParaRPr>
            </a:p>
            <a:p>
              <a:pPr algn="ctr">
                <a:defRPr/>
              </a:pPr>
              <a:endParaRPr lang="en-GB" sz="1600" u="sng" dirty="0">
                <a:solidFill>
                  <a:schemeClr val="bg1"/>
                </a:solidFill>
              </a:endParaRPr>
            </a:p>
            <a:p>
              <a:pPr algn="ctr">
                <a:defRPr/>
              </a:pPr>
              <a:r>
                <a:rPr lang="en-GB" sz="1600" u="sng" dirty="0">
                  <a:solidFill>
                    <a:schemeClr val="bg1"/>
                  </a:solidFill>
                </a:rPr>
                <a:t> </a:t>
              </a:r>
              <a:r>
                <a:rPr lang="en-GB" sz="1600" u="sng" dirty="0" smtClean="0"/>
                <a:t>Love of Allah</a:t>
              </a:r>
              <a:endParaRPr lang="en-GB" sz="1600" u="sng" dirty="0" smtClean="0"/>
            </a:p>
          </p:txBody>
        </p:sp>
      </p:grpSp>
    </p:spTree>
    <p:extLst>
      <p:ext uri="{BB962C8B-B14F-4D97-AF65-F5344CB8AC3E}">
        <p14:creationId xmlns:p14="http://schemas.microsoft.com/office/powerpoint/2010/main" val="3884576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148384598"/>
              </p:ext>
            </p:extLst>
          </p:nvPr>
        </p:nvGraphicFramePr>
        <p:xfrm>
          <a:off x="1905000" y="381000"/>
          <a:ext cx="70866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2"/>
          <p:cNvGrpSpPr>
            <a:grpSpLocks/>
          </p:cNvGrpSpPr>
          <p:nvPr/>
        </p:nvGrpSpPr>
        <p:grpSpPr bwMode="auto">
          <a:xfrm>
            <a:off x="0" y="0"/>
            <a:ext cx="1524000" cy="6891556"/>
            <a:chOff x="0" y="0"/>
            <a:chExt cx="1524000" cy="6890977"/>
          </a:xfrm>
        </p:grpSpPr>
        <p:sp>
          <p:nvSpPr>
            <p:cNvPr id="9" name="TextBox 8"/>
            <p:cNvSpPr txBox="1"/>
            <p:nvPr/>
          </p:nvSpPr>
          <p:spPr>
            <a:xfrm>
              <a:off x="0" y="6244700"/>
              <a:ext cx="1524000" cy="646277"/>
            </a:xfrm>
            <a:prstGeom prst="rect">
              <a:avLst/>
            </a:prstGeom>
            <a:noFill/>
            <a:ln>
              <a:solidFill>
                <a:srgbClr val="660066"/>
              </a:solidFill>
            </a:ln>
          </p:spPr>
          <p:txBody>
            <a:bodyPr>
              <a:spAutoFit/>
            </a:bodyPr>
            <a:lstStyle/>
            <a:p>
              <a:pPr algn="ctr">
                <a:defRPr/>
              </a:pPr>
              <a:r>
                <a:rPr lang="en-GB" dirty="0" smtClean="0">
                  <a:cs typeface="Aharoni" panose="02010803020104030203" pitchFamily="2" charset="-79"/>
                </a:rPr>
                <a:t>August 7th 2015</a:t>
              </a:r>
              <a:endParaRPr lang="en-GB" dirty="0">
                <a:latin typeface="+mn-lt"/>
                <a:cs typeface="Aharoni" panose="02010803020104030203" pitchFamily="2" charset="-79"/>
              </a:endParaRPr>
            </a:p>
          </p:txBody>
        </p:sp>
        <p:sp>
          <p:nvSpPr>
            <p:cNvPr id="10" name="Rectangle 9"/>
            <p:cNvSpPr/>
            <p:nvPr/>
          </p:nvSpPr>
          <p:spPr>
            <a:xfrm>
              <a:off x="0" y="0"/>
              <a:ext cx="1524000" cy="6244700"/>
            </a:xfrm>
            <a:prstGeom prst="rect">
              <a:avLst/>
            </a:prstGeom>
            <a:solidFill>
              <a:srgbClr val="66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u="sng" dirty="0">
                  <a:solidFill>
                    <a:schemeClr val="bg1"/>
                  </a:solidFill>
                </a:rPr>
                <a:t>The </a:t>
              </a:r>
              <a:r>
                <a:rPr lang="en-GB" sz="1600" b="1" u="sng" dirty="0" smtClean="0">
                  <a:solidFill>
                    <a:schemeClr val="bg1"/>
                  </a:solidFill>
                </a:rPr>
                <a:t>companions</a:t>
              </a:r>
              <a:endParaRPr lang="en-GB" sz="1600" b="1" u="sng" dirty="0">
                <a:solidFill>
                  <a:schemeClr val="bg1"/>
                </a:solidFill>
              </a:endParaRPr>
            </a:p>
            <a:p>
              <a:pPr algn="ctr">
                <a:defRPr/>
              </a:pPr>
              <a:endParaRPr lang="en-GB" sz="1600" b="1" u="sng" dirty="0"/>
            </a:p>
            <a:p>
              <a:pPr algn="ctr">
                <a:defRPr/>
              </a:pPr>
              <a:endParaRPr lang="en-GB" sz="1600" u="sng" dirty="0"/>
            </a:p>
            <a:p>
              <a:pPr algn="ctr">
                <a:defRPr/>
              </a:pPr>
              <a:r>
                <a:rPr lang="en-GB" sz="1600" u="sng" dirty="0" smtClean="0">
                  <a:solidFill>
                    <a:schemeClr val="bg1"/>
                  </a:solidFill>
                </a:rPr>
                <a:t>Seekers of truth</a:t>
              </a:r>
              <a:endParaRPr lang="en-GB" sz="1600" u="sng" dirty="0">
                <a:solidFill>
                  <a:schemeClr val="bg1"/>
                </a:solidFill>
              </a:endParaRPr>
            </a:p>
            <a:p>
              <a:pPr algn="ctr">
                <a:defRPr/>
              </a:pPr>
              <a:endParaRPr lang="en-GB" sz="1600" u="sng" dirty="0"/>
            </a:p>
            <a:p>
              <a:pPr algn="ctr">
                <a:defRPr/>
              </a:pPr>
              <a:endParaRPr lang="en-GB" sz="1600" u="sng" dirty="0" smtClean="0"/>
            </a:p>
            <a:p>
              <a:pPr algn="ctr">
                <a:defRPr/>
              </a:pPr>
              <a:r>
                <a:rPr lang="en-GB" sz="1600" u="sng" dirty="0" smtClean="0"/>
                <a:t>Sacrifices and trials</a:t>
              </a:r>
            </a:p>
            <a:p>
              <a:pPr algn="ctr">
                <a:defRPr/>
              </a:pPr>
              <a:endParaRPr lang="en-GB" sz="1600" u="sng" dirty="0"/>
            </a:p>
            <a:p>
              <a:pPr algn="ctr">
                <a:defRPr/>
              </a:pPr>
              <a:endParaRPr lang="en-GB" sz="1600" u="sng" dirty="0" smtClean="0">
                <a:solidFill>
                  <a:schemeClr val="bg1"/>
                </a:solidFill>
              </a:endParaRPr>
            </a:p>
            <a:p>
              <a:pPr algn="ctr">
                <a:defRPr/>
              </a:pPr>
              <a:r>
                <a:rPr lang="en-GB" sz="1600" b="1" u="sng" dirty="0" smtClean="0">
                  <a:solidFill>
                    <a:schemeClr val="bg1"/>
                  </a:solidFill>
                </a:rPr>
                <a:t>Devotion</a:t>
              </a:r>
            </a:p>
            <a:p>
              <a:pPr algn="ctr">
                <a:defRPr/>
              </a:pPr>
              <a:endParaRPr lang="en-GB" sz="1600" u="sng" dirty="0" smtClean="0">
                <a:solidFill>
                  <a:schemeClr val="bg1"/>
                </a:solidFill>
              </a:endParaRPr>
            </a:p>
            <a:p>
              <a:pPr algn="ctr">
                <a:defRPr/>
              </a:pPr>
              <a:endParaRPr lang="en-GB" sz="1600" u="sng" dirty="0">
                <a:solidFill>
                  <a:schemeClr val="bg1"/>
                </a:solidFill>
              </a:endParaRPr>
            </a:p>
            <a:p>
              <a:pPr algn="ctr">
                <a:defRPr/>
              </a:pPr>
              <a:r>
                <a:rPr lang="en-GB" sz="1600" u="sng" dirty="0" smtClean="0">
                  <a:solidFill>
                    <a:schemeClr val="bg1"/>
                  </a:solidFill>
                </a:rPr>
                <a:t>Certain days</a:t>
              </a:r>
              <a:endParaRPr lang="en-GB" sz="1600" u="sng" dirty="0">
                <a:solidFill>
                  <a:schemeClr val="bg1"/>
                </a:solidFill>
              </a:endParaRPr>
            </a:p>
            <a:p>
              <a:pPr algn="ctr">
                <a:defRPr/>
              </a:pPr>
              <a:endParaRPr lang="en-GB" sz="1600" u="sng" dirty="0" smtClean="0">
                <a:solidFill>
                  <a:schemeClr val="bg1"/>
                </a:solidFill>
              </a:endParaRPr>
            </a:p>
            <a:p>
              <a:pPr algn="ctr">
                <a:defRPr/>
              </a:pPr>
              <a:endParaRPr lang="en-GB" sz="1600" u="sng" dirty="0" smtClean="0">
                <a:solidFill>
                  <a:schemeClr val="bg1"/>
                </a:solidFill>
              </a:endParaRPr>
            </a:p>
            <a:p>
              <a:pPr algn="ctr">
                <a:defRPr/>
              </a:pPr>
              <a:r>
                <a:rPr lang="en-GB" sz="1600" u="sng" dirty="0" smtClean="0">
                  <a:solidFill>
                    <a:schemeClr val="bg1"/>
                  </a:solidFill>
                </a:rPr>
                <a:t>Clothes and beauty</a:t>
              </a:r>
              <a:endParaRPr lang="en-GB" sz="1600" u="sng" dirty="0" smtClean="0">
                <a:solidFill>
                  <a:schemeClr val="bg1"/>
                </a:solidFill>
              </a:endParaRPr>
            </a:p>
            <a:p>
              <a:pPr algn="ctr">
                <a:defRPr/>
              </a:pPr>
              <a:endParaRPr lang="en-GB" sz="1600" u="sng" dirty="0">
                <a:solidFill>
                  <a:schemeClr val="bg1"/>
                </a:solidFill>
              </a:endParaRPr>
            </a:p>
            <a:p>
              <a:pPr algn="ctr">
                <a:defRPr/>
              </a:pPr>
              <a:endParaRPr lang="en-GB" sz="1600" u="sng" dirty="0">
                <a:solidFill>
                  <a:schemeClr val="bg1"/>
                </a:solidFill>
              </a:endParaRPr>
            </a:p>
            <a:p>
              <a:pPr algn="ctr">
                <a:defRPr/>
              </a:pPr>
              <a:r>
                <a:rPr lang="en-GB" sz="1600" b="1" u="sng" dirty="0">
                  <a:solidFill>
                    <a:schemeClr val="bg1"/>
                  </a:solidFill>
                </a:rPr>
                <a:t> </a:t>
              </a:r>
              <a:r>
                <a:rPr lang="en-GB" sz="1600" b="1" u="sng" dirty="0" smtClean="0"/>
                <a:t>Love of Allah</a:t>
              </a:r>
              <a:endParaRPr lang="en-GB" sz="1600" b="1" u="sng" dirty="0" smtClean="0"/>
            </a:p>
          </p:txBody>
        </p:sp>
      </p:grpSp>
      <p:pic>
        <p:nvPicPr>
          <p:cNvPr id="1028" name="Picture 4" descr="http://www.muslimsforpeace.org/wp-content/uploads/2012/10/mirza-masroor-ahmad-khalifa-of-islam.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8800" y="762000"/>
            <a:ext cx="3084245"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8002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4"/>
          <p:cNvGraphicFramePr>
            <a:graphicFrameLocks/>
          </p:cNvGraphicFramePr>
          <p:nvPr>
            <p:extLst>
              <p:ext uri="{D42A27DB-BD31-4B8C-83A1-F6EECF244321}">
                <p14:modId xmlns:p14="http://schemas.microsoft.com/office/powerpoint/2010/main" val="3725312434"/>
              </p:ext>
            </p:extLst>
          </p:nvPr>
        </p:nvGraphicFramePr>
        <p:xfrm>
          <a:off x="1676400" y="1981200"/>
          <a:ext cx="73914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1784196" y="578407"/>
            <a:ext cx="7010400" cy="716994"/>
          </a:xfrm>
          <a:prstGeom prst="rect">
            <a:avLst/>
          </a:prstGeom>
          <a:ln/>
        </p:spPr>
        <p:style>
          <a:lnRef idx="2">
            <a:schemeClr val="accent3"/>
          </a:lnRef>
          <a:fillRef idx="1">
            <a:schemeClr val="lt1"/>
          </a:fillRef>
          <a:effectRef idx="0">
            <a:schemeClr val="accent3"/>
          </a:effectRef>
          <a:fontRef idx="minor">
            <a:schemeClr val="dk1"/>
          </a:fontRef>
        </p:style>
        <p:txBody>
          <a:bodyPr/>
          <a:lstStyle/>
          <a:p>
            <a:pPr algn="ctr">
              <a:defRPr/>
            </a:pPr>
            <a:r>
              <a:rPr lang="en-GB" dirty="0"/>
              <a:t>He arrived at </a:t>
            </a:r>
            <a:r>
              <a:rPr lang="en-GB" dirty="0" err="1"/>
              <a:t>Qadian</a:t>
            </a:r>
            <a:r>
              <a:rPr lang="en-GB" dirty="0"/>
              <a:t> to meet the Promised Messiah (on whom be </a:t>
            </a:r>
            <a:r>
              <a:rPr lang="en-GB" dirty="0" smtClean="0"/>
              <a:t>peace),learnt that he was in </a:t>
            </a:r>
            <a:r>
              <a:rPr lang="en-GB" dirty="0" err="1" smtClean="0"/>
              <a:t>Gurdaspur</a:t>
            </a:r>
            <a:r>
              <a:rPr lang="en-GB" dirty="0"/>
              <a:t>, so he travelled </a:t>
            </a:r>
            <a:r>
              <a:rPr lang="en-GB" dirty="0" smtClean="0"/>
              <a:t>there</a:t>
            </a:r>
            <a:endParaRPr lang="en-GB" dirty="0"/>
          </a:p>
        </p:txBody>
      </p:sp>
      <p:sp>
        <p:nvSpPr>
          <p:cNvPr id="6" name="Rectangle 5"/>
          <p:cNvSpPr/>
          <p:nvPr/>
        </p:nvSpPr>
        <p:spPr>
          <a:xfrm>
            <a:off x="1784196" y="1295401"/>
            <a:ext cx="7010400" cy="1200329"/>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defRPr/>
            </a:pPr>
            <a:r>
              <a:rPr lang="en-GB" dirty="0"/>
              <a:t>Hamid Ali Sahib was at the door and did not allow Burhan Sahib to enter but he surreptitiously managed to get to the door. As he slowly opened the door he saw the Promised Messiah (on whom be peace) having a brisk walk. </a:t>
            </a:r>
            <a:endParaRPr lang="en-GB" dirty="0"/>
          </a:p>
        </p:txBody>
      </p:sp>
      <p:sp>
        <p:nvSpPr>
          <p:cNvPr id="9" name="Rectangle 5"/>
          <p:cNvSpPr>
            <a:spLocks noChangeArrowheads="1"/>
          </p:cNvSpPr>
          <p:nvPr/>
        </p:nvSpPr>
        <p:spPr bwMode="auto">
          <a:xfrm>
            <a:off x="1555596" y="214788"/>
            <a:ext cx="7467600" cy="408623"/>
          </a:xfrm>
          <a:prstGeom prst="roundRect">
            <a:avLst>
              <a:gd name="adj" fmla="val 16667"/>
            </a:avLst>
          </a:pr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lgn="just" eaLnBrk="0" hangingPunct="0">
              <a:spcBef>
                <a:spcPts val="1075"/>
              </a:spcBef>
              <a:buClr>
                <a:srgbClr val="557EB9"/>
              </a:buClr>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ts val="475"/>
              </a:spcBef>
              <a:buClr>
                <a:srgbClr val="557EB9"/>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2pPr>
            <a:lvl3pPr marL="1143000" indent="-228600" eaLnBrk="0" hangingPunct="0">
              <a:spcBef>
                <a:spcPts val="425"/>
              </a:spcBef>
              <a:buClr>
                <a:srgbClr val="557EB9"/>
              </a:buClr>
              <a:buFont typeface="Arial" panose="020B0604020202020204" pitchFamily="34" charset="0"/>
              <a:buChar char="&gt;"/>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ts val="138"/>
              </a:spcBef>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4pPr>
            <a:lvl5pPr marL="2057400" indent="-228600" eaLnBrk="0" hangingPunct="0">
              <a:spcBef>
                <a:spcPts val="125"/>
              </a:spcBef>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125"/>
              </a:spcBef>
              <a:spcAft>
                <a:spcPct val="0"/>
              </a:spcAft>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125"/>
              </a:spcBef>
              <a:spcAft>
                <a:spcPct val="0"/>
              </a:spcAft>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125"/>
              </a:spcBef>
              <a:spcAft>
                <a:spcPct val="0"/>
              </a:spcAft>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125"/>
              </a:spcBef>
              <a:spcAft>
                <a:spcPct val="0"/>
              </a:spcAft>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GB" sz="1800" b="1" dirty="0">
                <a:solidFill>
                  <a:schemeClr val="bg1"/>
                </a:solidFill>
              </a:rPr>
              <a:t>Hazrat Maulawi Burhan </a:t>
            </a:r>
            <a:r>
              <a:rPr lang="en-GB" sz="1800" b="1" dirty="0" err="1">
                <a:solidFill>
                  <a:schemeClr val="bg1"/>
                </a:solidFill>
              </a:rPr>
              <a:t>ud</a:t>
            </a:r>
            <a:r>
              <a:rPr lang="en-GB" sz="1800" b="1" dirty="0">
                <a:solidFill>
                  <a:schemeClr val="bg1"/>
                </a:solidFill>
              </a:rPr>
              <a:t> Din </a:t>
            </a:r>
            <a:r>
              <a:rPr lang="en-GB" sz="1800" b="1" dirty="0" err="1">
                <a:solidFill>
                  <a:schemeClr val="bg1"/>
                </a:solidFill>
              </a:rPr>
              <a:t>Dehlvi</a:t>
            </a:r>
            <a:r>
              <a:rPr lang="en-GB" sz="1800" b="1" dirty="0">
                <a:solidFill>
                  <a:schemeClr val="bg1"/>
                </a:solidFill>
              </a:rPr>
              <a:t> Sahib</a:t>
            </a:r>
            <a:endParaRPr lang="en-GB" altLang="en-US" sz="1800" b="1" dirty="0">
              <a:solidFill>
                <a:schemeClr val="bg1"/>
              </a:solidFill>
            </a:endParaRPr>
          </a:p>
        </p:txBody>
      </p:sp>
      <p:grpSp>
        <p:nvGrpSpPr>
          <p:cNvPr id="10" name="Group 2"/>
          <p:cNvGrpSpPr>
            <a:grpSpLocks/>
          </p:cNvGrpSpPr>
          <p:nvPr/>
        </p:nvGrpSpPr>
        <p:grpSpPr bwMode="auto">
          <a:xfrm>
            <a:off x="0" y="0"/>
            <a:ext cx="1524000" cy="6891556"/>
            <a:chOff x="0" y="0"/>
            <a:chExt cx="1524000" cy="6890977"/>
          </a:xfrm>
        </p:grpSpPr>
        <p:sp>
          <p:nvSpPr>
            <p:cNvPr id="11" name="TextBox 10"/>
            <p:cNvSpPr txBox="1"/>
            <p:nvPr/>
          </p:nvSpPr>
          <p:spPr>
            <a:xfrm>
              <a:off x="0" y="6244700"/>
              <a:ext cx="1524000" cy="646277"/>
            </a:xfrm>
            <a:prstGeom prst="rect">
              <a:avLst/>
            </a:prstGeom>
            <a:noFill/>
            <a:ln>
              <a:solidFill>
                <a:srgbClr val="660066"/>
              </a:solidFill>
            </a:ln>
          </p:spPr>
          <p:txBody>
            <a:bodyPr>
              <a:spAutoFit/>
            </a:bodyPr>
            <a:lstStyle/>
            <a:p>
              <a:pPr algn="ctr">
                <a:defRPr/>
              </a:pPr>
              <a:r>
                <a:rPr lang="en-GB" dirty="0" smtClean="0">
                  <a:cs typeface="Aharoni" panose="02010803020104030203" pitchFamily="2" charset="-79"/>
                </a:rPr>
                <a:t>August 7th 2015</a:t>
              </a:r>
              <a:endParaRPr lang="en-GB" dirty="0">
                <a:latin typeface="+mn-lt"/>
                <a:cs typeface="Aharoni" panose="02010803020104030203" pitchFamily="2" charset="-79"/>
              </a:endParaRPr>
            </a:p>
          </p:txBody>
        </p:sp>
        <p:sp>
          <p:nvSpPr>
            <p:cNvPr id="12" name="Rectangle 11"/>
            <p:cNvSpPr/>
            <p:nvPr/>
          </p:nvSpPr>
          <p:spPr>
            <a:xfrm>
              <a:off x="0" y="0"/>
              <a:ext cx="1524000" cy="6244700"/>
            </a:xfrm>
            <a:prstGeom prst="rect">
              <a:avLst/>
            </a:prstGeom>
            <a:solidFill>
              <a:srgbClr val="66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u="sng" dirty="0">
                  <a:solidFill>
                    <a:schemeClr val="bg1"/>
                  </a:solidFill>
                </a:rPr>
                <a:t>The </a:t>
              </a:r>
              <a:r>
                <a:rPr lang="en-GB" sz="1600" b="1" u="sng" dirty="0" smtClean="0">
                  <a:solidFill>
                    <a:schemeClr val="bg1"/>
                  </a:solidFill>
                </a:rPr>
                <a:t>companions</a:t>
              </a:r>
              <a:endParaRPr lang="en-GB" sz="1600" b="1" u="sng" dirty="0">
                <a:solidFill>
                  <a:schemeClr val="bg1"/>
                </a:solidFill>
              </a:endParaRPr>
            </a:p>
            <a:p>
              <a:pPr algn="ctr">
                <a:defRPr/>
              </a:pPr>
              <a:endParaRPr lang="en-GB" sz="1600" b="1" u="sng" dirty="0"/>
            </a:p>
            <a:p>
              <a:pPr algn="ctr">
                <a:defRPr/>
              </a:pPr>
              <a:endParaRPr lang="en-GB" sz="1600" b="1" u="sng" dirty="0"/>
            </a:p>
            <a:p>
              <a:pPr algn="ctr">
                <a:defRPr/>
              </a:pPr>
              <a:r>
                <a:rPr lang="en-GB" sz="1600" b="1" u="sng" dirty="0" smtClean="0">
                  <a:solidFill>
                    <a:schemeClr val="bg1"/>
                  </a:solidFill>
                </a:rPr>
                <a:t>Seekers of truth</a:t>
              </a:r>
              <a:endParaRPr lang="en-GB" sz="1600" b="1" u="sng" dirty="0">
                <a:solidFill>
                  <a:schemeClr val="bg1"/>
                </a:solidFill>
              </a:endParaRPr>
            </a:p>
            <a:p>
              <a:pPr algn="ctr">
                <a:defRPr/>
              </a:pPr>
              <a:endParaRPr lang="en-GB" sz="1600" dirty="0"/>
            </a:p>
            <a:p>
              <a:pPr algn="ctr">
                <a:defRPr/>
              </a:pPr>
              <a:endParaRPr lang="en-GB" sz="1600" dirty="0" smtClean="0"/>
            </a:p>
            <a:p>
              <a:pPr algn="ctr">
                <a:defRPr/>
              </a:pPr>
              <a:r>
                <a:rPr lang="en-GB" sz="1600" dirty="0" smtClean="0"/>
                <a:t>Sacrifices and trials</a:t>
              </a:r>
            </a:p>
            <a:p>
              <a:pPr algn="ctr">
                <a:defRPr/>
              </a:pPr>
              <a:endParaRPr lang="en-GB" sz="1600" dirty="0"/>
            </a:p>
            <a:p>
              <a:pPr algn="ctr">
                <a:defRPr/>
              </a:pPr>
              <a:endParaRPr lang="en-GB" sz="1600" dirty="0" smtClean="0">
                <a:solidFill>
                  <a:schemeClr val="bg1"/>
                </a:solidFill>
              </a:endParaRPr>
            </a:p>
            <a:p>
              <a:pPr algn="ctr">
                <a:defRPr/>
              </a:pPr>
              <a:r>
                <a:rPr lang="en-GB" sz="1600" dirty="0" smtClean="0">
                  <a:solidFill>
                    <a:schemeClr val="bg1"/>
                  </a:solidFill>
                </a:rPr>
                <a:t>Devotion</a:t>
              </a:r>
            </a:p>
            <a:p>
              <a:pPr algn="ctr">
                <a:defRPr/>
              </a:pPr>
              <a:endParaRPr lang="en-GB" sz="1600" dirty="0" smtClean="0">
                <a:solidFill>
                  <a:schemeClr val="bg1"/>
                </a:solidFill>
              </a:endParaRPr>
            </a:p>
            <a:p>
              <a:pPr algn="ctr">
                <a:defRPr/>
              </a:pPr>
              <a:endParaRPr lang="en-GB" sz="1600" dirty="0">
                <a:solidFill>
                  <a:schemeClr val="bg1"/>
                </a:solidFill>
              </a:endParaRPr>
            </a:p>
            <a:p>
              <a:pPr algn="ctr">
                <a:defRPr/>
              </a:pPr>
              <a:r>
                <a:rPr lang="en-GB" sz="1600" dirty="0" smtClean="0">
                  <a:solidFill>
                    <a:schemeClr val="bg1"/>
                  </a:solidFill>
                </a:rPr>
                <a:t>Certain days</a:t>
              </a:r>
              <a:endParaRPr lang="en-GB" sz="1600" dirty="0">
                <a:solidFill>
                  <a:schemeClr val="bg1"/>
                </a:solidFill>
              </a:endParaRPr>
            </a:p>
            <a:p>
              <a:pPr algn="ctr">
                <a:defRPr/>
              </a:pPr>
              <a:endParaRPr lang="en-GB" sz="1600" dirty="0" smtClean="0">
                <a:solidFill>
                  <a:schemeClr val="bg1"/>
                </a:solidFill>
              </a:endParaRPr>
            </a:p>
            <a:p>
              <a:pPr algn="ctr">
                <a:defRPr/>
              </a:pPr>
              <a:endParaRPr lang="en-GB" sz="1600" dirty="0" smtClean="0">
                <a:solidFill>
                  <a:schemeClr val="bg1"/>
                </a:solidFill>
              </a:endParaRPr>
            </a:p>
            <a:p>
              <a:pPr algn="ctr">
                <a:defRPr/>
              </a:pPr>
              <a:r>
                <a:rPr lang="en-GB" sz="1600" dirty="0" smtClean="0">
                  <a:solidFill>
                    <a:schemeClr val="bg1"/>
                  </a:solidFill>
                </a:rPr>
                <a:t>Clothes and beauty</a:t>
              </a:r>
              <a:endParaRPr lang="en-GB" sz="1600" dirty="0" smtClean="0">
                <a:solidFill>
                  <a:schemeClr val="bg1"/>
                </a:solidFill>
              </a:endParaRPr>
            </a:p>
            <a:p>
              <a:pPr algn="ctr">
                <a:defRPr/>
              </a:pPr>
              <a:endParaRPr lang="en-GB" sz="1600" dirty="0">
                <a:solidFill>
                  <a:schemeClr val="bg1"/>
                </a:solidFill>
              </a:endParaRPr>
            </a:p>
            <a:p>
              <a:pPr algn="ctr">
                <a:defRPr/>
              </a:pPr>
              <a:endParaRPr lang="en-GB" sz="1600" dirty="0">
                <a:solidFill>
                  <a:schemeClr val="bg1"/>
                </a:solidFill>
              </a:endParaRPr>
            </a:p>
            <a:p>
              <a:pPr algn="ctr">
                <a:defRPr/>
              </a:pPr>
              <a:r>
                <a:rPr lang="en-GB" sz="1600" dirty="0">
                  <a:solidFill>
                    <a:schemeClr val="bg1"/>
                  </a:solidFill>
                </a:rPr>
                <a:t> </a:t>
              </a:r>
              <a:r>
                <a:rPr lang="en-GB" sz="1600" dirty="0" smtClean="0"/>
                <a:t>Love of Allah</a:t>
              </a:r>
              <a:endParaRPr lang="en-GB" sz="1600" dirty="0" smtClean="0"/>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bwMode="auto">
          <a:xfrm>
            <a:off x="0" y="6245222"/>
            <a:ext cx="1524000" cy="646331"/>
          </a:xfrm>
          <a:prstGeom prst="rect">
            <a:avLst/>
          </a:prstGeom>
          <a:noFill/>
          <a:ln>
            <a:solidFill>
              <a:srgbClr val="660066"/>
            </a:solidFill>
          </a:ln>
        </p:spPr>
        <p:txBody>
          <a:bodyPr>
            <a:spAutoFit/>
          </a:bodyPr>
          <a:lstStyle/>
          <a:p>
            <a:pPr algn="ctr">
              <a:defRPr/>
            </a:pPr>
            <a:r>
              <a:rPr lang="en-GB" dirty="0" smtClean="0">
                <a:cs typeface="Aharoni" panose="02010803020104030203" pitchFamily="2" charset="-79"/>
              </a:rPr>
              <a:t>August 7th 2015</a:t>
            </a:r>
            <a:endParaRPr lang="en-GB" dirty="0">
              <a:latin typeface="+mn-lt"/>
              <a:cs typeface="Aharoni" panose="02010803020104030203" pitchFamily="2" charset="-79"/>
            </a:endParaRPr>
          </a:p>
        </p:txBody>
      </p:sp>
      <p:sp>
        <p:nvSpPr>
          <p:cNvPr id="8195" name="TextBox 10"/>
          <p:cNvSpPr txBox="1">
            <a:spLocks noChangeArrowheads="1"/>
          </p:cNvSpPr>
          <p:nvPr/>
        </p:nvSpPr>
        <p:spPr bwMode="auto">
          <a:xfrm>
            <a:off x="1562399" y="8001"/>
            <a:ext cx="7543800" cy="369332"/>
          </a:xfrm>
          <a:prstGeom prst="rect">
            <a:avLst/>
          </a:prstGeom>
          <a:solidFill>
            <a:srgbClr val="66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ts val="1075"/>
              </a:spcBef>
              <a:buClr>
                <a:srgbClr val="557EB9"/>
              </a:buClr>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ts val="475"/>
              </a:spcBef>
              <a:buClr>
                <a:srgbClr val="557EB9"/>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2pPr>
            <a:lvl3pPr marL="1143000" indent="-228600" eaLnBrk="0" hangingPunct="0">
              <a:spcBef>
                <a:spcPts val="425"/>
              </a:spcBef>
              <a:buClr>
                <a:srgbClr val="557EB9"/>
              </a:buClr>
              <a:buFont typeface="Arial" panose="020B0604020202020204" pitchFamily="34" charset="0"/>
              <a:buChar char="&gt;"/>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ts val="138"/>
              </a:spcBef>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4pPr>
            <a:lvl5pPr marL="2057400" indent="-228600" eaLnBrk="0" hangingPunct="0">
              <a:spcBef>
                <a:spcPts val="125"/>
              </a:spcBef>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125"/>
              </a:spcBef>
              <a:spcAft>
                <a:spcPct val="0"/>
              </a:spcAft>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125"/>
              </a:spcBef>
              <a:spcAft>
                <a:spcPct val="0"/>
              </a:spcAft>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125"/>
              </a:spcBef>
              <a:spcAft>
                <a:spcPct val="0"/>
              </a:spcAft>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125"/>
              </a:spcBef>
              <a:spcAft>
                <a:spcPct val="0"/>
              </a:spcAft>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9pPr>
          </a:lstStyle>
          <a:p>
            <a:pPr algn="ctr">
              <a:spcBef>
                <a:spcPct val="0"/>
              </a:spcBef>
              <a:buClrTx/>
              <a:buFontTx/>
              <a:buNone/>
            </a:pPr>
            <a:r>
              <a:rPr lang="en-GB" sz="1800" b="1" dirty="0" smtClean="0">
                <a:solidFill>
                  <a:schemeClr val="bg1"/>
                </a:solidFill>
                <a:latin typeface="Calibri" panose="020F0502020204030204" pitchFamily="34" charset="0"/>
                <a:ea typeface="Calibri" panose="020F0502020204030204" pitchFamily="34" charset="0"/>
              </a:rPr>
              <a:t>Not </a:t>
            </a:r>
            <a:r>
              <a:rPr lang="en-GB" sz="1800" b="1" dirty="0">
                <a:solidFill>
                  <a:schemeClr val="bg1"/>
                </a:solidFill>
                <a:latin typeface="Calibri" panose="020F0502020204030204" pitchFamily="34" charset="0"/>
                <a:ea typeface="Calibri" panose="020F0502020204030204" pitchFamily="34" charset="0"/>
              </a:rPr>
              <a:t>all Wahhabis are hard-hearted</a:t>
            </a:r>
            <a:endParaRPr lang="en-GB" altLang="en-US" sz="1800" b="1" dirty="0">
              <a:solidFill>
                <a:schemeClr val="bg1"/>
              </a:solidFill>
            </a:endParaRPr>
          </a:p>
        </p:txBody>
      </p:sp>
      <p:sp>
        <p:nvSpPr>
          <p:cNvPr id="8199" name="Rectangle 10"/>
          <p:cNvSpPr>
            <a:spLocks noChangeArrowheads="1"/>
          </p:cNvSpPr>
          <p:nvPr/>
        </p:nvSpPr>
        <p:spPr bwMode="auto">
          <a:xfrm>
            <a:off x="304800" y="609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solidFill>
                  <a:srgbClr val="000000"/>
                </a:solidFill>
              </a:rPr>
              <a:t>  </a:t>
            </a:r>
            <a:endParaRPr lang="en-US" altLang="en-US"/>
          </a:p>
        </p:txBody>
      </p:sp>
      <p:sp>
        <p:nvSpPr>
          <p:cNvPr id="3" name="Vertical Scroll 2"/>
          <p:cNvSpPr/>
          <p:nvPr/>
        </p:nvSpPr>
        <p:spPr>
          <a:xfrm>
            <a:off x="4456378" y="386123"/>
            <a:ext cx="4649821" cy="3188732"/>
          </a:xfrm>
          <a:prstGeom prst="verticalScroll">
            <a:avLst/>
          </a:prstGeom>
          <a:solidFill>
            <a:srgbClr val="1F2C1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a:t>
            </a:r>
            <a:r>
              <a:rPr lang="en-GB" dirty="0" smtClean="0"/>
              <a:t>he </a:t>
            </a:r>
            <a:r>
              <a:rPr lang="en-GB" dirty="0"/>
              <a:t>Promised Messiah (on whom be peace) said Prophets of God are like rainfall, they have luminosity of a very high degree and are an amalgamation of excellences…it is wicked to consider them the same as ordinary people. </a:t>
            </a:r>
            <a:r>
              <a:rPr lang="en-GB" b="1" u="sng" dirty="0"/>
              <a:t>Love for Prophets of God and saints increases one’s strength of faith.</a:t>
            </a:r>
            <a:endParaRPr lang="en-US" b="1" u="sng" dirty="0"/>
          </a:p>
        </p:txBody>
      </p:sp>
      <p:pic>
        <p:nvPicPr>
          <p:cNvPr id="8" name="Picture 2" descr="The Promised Messia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6595" y="388906"/>
            <a:ext cx="2511425"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p:cNvGrpSpPr/>
          <p:nvPr/>
        </p:nvGrpSpPr>
        <p:grpSpPr>
          <a:xfrm>
            <a:off x="1588419" y="3488594"/>
            <a:ext cx="7440979" cy="1206073"/>
            <a:chOff x="0" y="1981193"/>
            <a:chExt cx="6781800" cy="1818650"/>
          </a:xfrm>
          <a:scene3d>
            <a:camera prst="orthographicFront"/>
            <a:lightRig rig="threePt" dir="t">
              <a:rot lat="0" lon="0" rev="7500000"/>
            </a:lightRig>
          </a:scene3d>
        </p:grpSpPr>
        <p:sp>
          <p:nvSpPr>
            <p:cNvPr id="11" name="Up Arrow Callout 10"/>
            <p:cNvSpPr/>
            <p:nvPr/>
          </p:nvSpPr>
          <p:spPr>
            <a:xfrm rot="10800000">
              <a:off x="0" y="1981193"/>
              <a:ext cx="6781800" cy="1818650"/>
            </a:xfrm>
            <a:prstGeom prst="upArrowCallout">
              <a:avLst/>
            </a:prstGeom>
            <a:solidFill>
              <a:srgbClr val="660066"/>
            </a:solidFill>
            <a:ln w="28575">
              <a:solidFill>
                <a:srgbClr val="660066"/>
              </a:solidFill>
            </a:ln>
            <a:sp3d prstMaterial="plastic">
              <a:bevelT w="127000" h="25400" prst="relaxedInset"/>
            </a:sp3d>
          </p:spPr>
          <p:style>
            <a:lnRef idx="0">
              <a:scrgbClr r="0" g="0" b="0"/>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12" name="Up Arrow Callout 4"/>
            <p:cNvSpPr/>
            <p:nvPr/>
          </p:nvSpPr>
          <p:spPr>
            <a:xfrm rot="21600000">
              <a:off x="0" y="1981193"/>
              <a:ext cx="6781800" cy="1181704"/>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en-GB" sz="1800" b="1" u="sng" kern="1200" dirty="0">
                <a:solidFill>
                  <a:schemeClr val="bg1"/>
                </a:solidFill>
              </a:endParaRPr>
            </a:p>
          </p:txBody>
        </p:sp>
      </p:grpSp>
      <p:grpSp>
        <p:nvGrpSpPr>
          <p:cNvPr id="13" name="Group 12"/>
          <p:cNvGrpSpPr/>
          <p:nvPr/>
        </p:nvGrpSpPr>
        <p:grpSpPr>
          <a:xfrm>
            <a:off x="1606402" y="5324249"/>
            <a:ext cx="7707982" cy="1706262"/>
            <a:chOff x="-209358" y="3402785"/>
            <a:chExt cx="6991158" cy="1464982"/>
          </a:xfrm>
          <a:scene3d>
            <a:camera prst="orthographicFront"/>
            <a:lightRig rig="threePt" dir="t">
              <a:rot lat="0" lon="0" rev="7500000"/>
            </a:lightRig>
          </a:scene3d>
        </p:grpSpPr>
        <p:sp>
          <p:nvSpPr>
            <p:cNvPr id="14" name="Rectangle 13"/>
            <p:cNvSpPr/>
            <p:nvPr/>
          </p:nvSpPr>
          <p:spPr>
            <a:xfrm>
              <a:off x="-209358" y="3402785"/>
              <a:ext cx="6781800" cy="1265582"/>
            </a:xfrm>
            <a:prstGeom prst="rect">
              <a:avLst/>
            </a:prstGeom>
            <a:solidFill>
              <a:schemeClr val="accent3">
                <a:lumMod val="75000"/>
              </a:schemeClr>
            </a:solidFill>
            <a:ln w="28575">
              <a:solidFill>
                <a:srgbClr val="660066"/>
              </a:solidFill>
            </a:ln>
            <a:sp3d prstMaterial="plastic">
              <a:bevelT w="127000" h="25400" prst="relaxedInset"/>
            </a:sp3d>
          </p:spPr>
          <p:style>
            <a:lnRef idx="0">
              <a:scrgbClr r="0" g="0" b="0"/>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15" name="Rectangle 14"/>
            <p:cNvSpPr/>
            <p:nvPr/>
          </p:nvSpPr>
          <p:spPr>
            <a:xfrm>
              <a:off x="0" y="3602185"/>
              <a:ext cx="6781800" cy="126558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en-GB" sz="1800" b="1" u="sng" kern="1200" dirty="0">
                <a:solidFill>
                  <a:schemeClr val="bg1"/>
                </a:solidFill>
              </a:endParaRPr>
            </a:p>
          </p:txBody>
        </p:sp>
      </p:grpSp>
      <p:sp>
        <p:nvSpPr>
          <p:cNvPr id="2" name="Rectangle 1"/>
          <p:cNvSpPr/>
          <p:nvPr/>
        </p:nvSpPr>
        <p:spPr>
          <a:xfrm>
            <a:off x="1563043" y="5464499"/>
            <a:ext cx="7505397" cy="1366528"/>
          </a:xfrm>
          <a:prstGeom prst="rect">
            <a:avLst/>
          </a:prstGeom>
        </p:spPr>
        <p:txBody>
          <a:bodyPr wrap="square">
            <a:spAutoFit/>
          </a:bodyPr>
          <a:lstStyle/>
          <a:p>
            <a:pPr marL="0" marR="0" algn="ctr">
              <a:lnSpc>
                <a:spcPct val="115000"/>
              </a:lnSpc>
              <a:spcBef>
                <a:spcPts val="0"/>
              </a:spcBef>
              <a:spcAft>
                <a:spcPts val="1000"/>
              </a:spcAft>
            </a:pPr>
            <a:r>
              <a:rPr lang="en-GB" dirty="0" smtClean="0">
                <a:latin typeface="Calibri" panose="020F0502020204030204" pitchFamily="34" charset="0"/>
                <a:ea typeface="Calibri" panose="020F0502020204030204" pitchFamily="34" charset="0"/>
              </a:rPr>
              <a:t> </a:t>
            </a:r>
            <a:r>
              <a:rPr lang="en-GB" dirty="0">
                <a:latin typeface="Calibri" panose="020F0502020204030204" pitchFamily="34" charset="0"/>
                <a:ea typeface="Calibri" panose="020F0502020204030204" pitchFamily="34" charset="0"/>
              </a:rPr>
              <a:t>Thousands in Africa have been convinced of the truthfulness of the Promised Messiah (on whom be peace) and have taken </a:t>
            </a:r>
            <a:r>
              <a:rPr lang="en-GB" dirty="0" err="1">
                <a:latin typeface="Calibri" panose="020F0502020204030204" pitchFamily="34" charset="0"/>
                <a:ea typeface="Calibri" panose="020F0502020204030204" pitchFamily="34" charset="0"/>
              </a:rPr>
              <a:t>bai’at</a:t>
            </a:r>
            <a:r>
              <a:rPr lang="en-GB" dirty="0">
                <a:latin typeface="Calibri" panose="020F0502020204030204" pitchFamily="34" charset="0"/>
                <a:ea typeface="Calibri" panose="020F0502020204030204" pitchFamily="34" charset="0"/>
              </a:rPr>
              <a:t>. They </a:t>
            </a:r>
            <a:r>
              <a:rPr lang="en-GB" dirty="0" smtClean="0">
                <a:latin typeface="Calibri" panose="020F0502020204030204" pitchFamily="34" charset="0"/>
                <a:ea typeface="Calibri" panose="020F0502020204030204" pitchFamily="34" charset="0"/>
              </a:rPr>
              <a:t>realise </a:t>
            </a:r>
            <a:r>
              <a:rPr lang="en-GB" dirty="0">
                <a:latin typeface="Calibri" panose="020F0502020204030204" pitchFamily="34" charset="0"/>
                <a:ea typeface="Calibri" panose="020F0502020204030204" pitchFamily="34" charset="0"/>
              </a:rPr>
              <a:t>that Prophets of God and saints are like rainfall which keeps the earth green and </a:t>
            </a:r>
            <a:r>
              <a:rPr lang="en-GB" dirty="0" smtClean="0">
                <a:latin typeface="Calibri" panose="020F0502020204030204" pitchFamily="34" charset="0"/>
                <a:ea typeface="Calibri" panose="020F0502020204030204" pitchFamily="34" charset="0"/>
              </a:rPr>
              <a:t>that </a:t>
            </a:r>
            <a:r>
              <a:rPr lang="en-GB" dirty="0">
                <a:latin typeface="Calibri" panose="020F0502020204030204" pitchFamily="34" charset="0"/>
                <a:ea typeface="Calibri" panose="020F0502020204030204" pitchFamily="34" charset="0"/>
              </a:rPr>
              <a:t>Divine revelation is necessary for spiritual lushness.</a:t>
            </a:r>
            <a:endParaRPr lang="en-US" sz="1600" dirty="0">
              <a:latin typeface="Calibri" panose="020F0502020204030204" pitchFamily="34" charset="0"/>
              <a:ea typeface="Calibri" panose="020F0502020204030204" pitchFamily="34" charset="0"/>
            </a:endParaRPr>
          </a:p>
        </p:txBody>
      </p:sp>
      <p:sp>
        <p:nvSpPr>
          <p:cNvPr id="4" name="Rectangle 3"/>
          <p:cNvSpPr/>
          <p:nvPr/>
        </p:nvSpPr>
        <p:spPr>
          <a:xfrm>
            <a:off x="1716086" y="3525520"/>
            <a:ext cx="7199313" cy="646331"/>
          </a:xfrm>
          <a:prstGeom prst="rect">
            <a:avLst/>
          </a:prstGeom>
        </p:spPr>
        <p:txBody>
          <a:bodyPr wrap="square">
            <a:spAutoFit/>
          </a:bodyPr>
          <a:lstStyle/>
          <a:p>
            <a:pPr algn="ctr"/>
            <a:r>
              <a:rPr lang="en-GB" dirty="0">
                <a:solidFill>
                  <a:schemeClr val="bg1"/>
                </a:solidFill>
                <a:latin typeface="Calibri" panose="020F0502020204030204" pitchFamily="34" charset="0"/>
                <a:ea typeface="Calibri" panose="020F0502020204030204" pitchFamily="34" charset="0"/>
              </a:rPr>
              <a:t>Wahhabi stance is that after the Holy Prophet (peace and blessings of Allah be on him) doors to Divine revelations are closed. </a:t>
            </a:r>
            <a:endParaRPr lang="en-US" dirty="0">
              <a:solidFill>
                <a:schemeClr val="bg1"/>
              </a:solidFill>
            </a:endParaRPr>
          </a:p>
        </p:txBody>
      </p:sp>
      <p:grpSp>
        <p:nvGrpSpPr>
          <p:cNvPr id="17" name="Group 16"/>
          <p:cNvGrpSpPr/>
          <p:nvPr/>
        </p:nvGrpSpPr>
        <p:grpSpPr>
          <a:xfrm>
            <a:off x="1595251" y="4464542"/>
            <a:ext cx="7440979" cy="1159923"/>
            <a:chOff x="0" y="457206"/>
            <a:chExt cx="6781800" cy="1818650"/>
          </a:xfrm>
          <a:scene3d>
            <a:camera prst="orthographicFront"/>
            <a:lightRig rig="threePt" dir="t">
              <a:rot lat="0" lon="0" rev="7500000"/>
            </a:lightRig>
          </a:scene3d>
        </p:grpSpPr>
        <p:sp>
          <p:nvSpPr>
            <p:cNvPr id="18" name="Up Arrow Callout 17"/>
            <p:cNvSpPr/>
            <p:nvPr/>
          </p:nvSpPr>
          <p:spPr>
            <a:xfrm rot="10800000">
              <a:off x="0" y="457206"/>
              <a:ext cx="6781800" cy="1818650"/>
            </a:xfrm>
            <a:prstGeom prst="upArrowCallout">
              <a:avLst/>
            </a:prstGeom>
            <a:ln w="28575">
              <a:solidFill>
                <a:srgbClr val="660066"/>
              </a:solidFill>
            </a:ln>
            <a:sp3d prstMaterial="plastic">
              <a:bevelT w="127000" h="25400" prst="relaxedInset"/>
            </a:sp3d>
          </p:spPr>
          <p:style>
            <a:lnRef idx="0">
              <a:scrgbClr r="0" g="0" b="0"/>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9" name="Up Arrow Callout 4"/>
            <p:cNvSpPr/>
            <p:nvPr/>
          </p:nvSpPr>
          <p:spPr>
            <a:xfrm rot="21600000">
              <a:off x="0" y="457206"/>
              <a:ext cx="6781800" cy="1181704"/>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en-GB" sz="1800" b="0" u="none" kern="1200" dirty="0"/>
            </a:p>
          </p:txBody>
        </p:sp>
      </p:grpSp>
      <p:sp>
        <p:nvSpPr>
          <p:cNvPr id="5" name="Rectangle 4"/>
          <p:cNvSpPr/>
          <p:nvPr/>
        </p:nvSpPr>
        <p:spPr>
          <a:xfrm>
            <a:off x="1679514" y="4480720"/>
            <a:ext cx="7199314" cy="646331"/>
          </a:xfrm>
          <a:prstGeom prst="rect">
            <a:avLst/>
          </a:prstGeom>
        </p:spPr>
        <p:txBody>
          <a:bodyPr wrap="square">
            <a:spAutoFit/>
          </a:bodyPr>
          <a:lstStyle/>
          <a:p>
            <a:pPr algn="ctr"/>
            <a:r>
              <a:rPr lang="en-GB" dirty="0">
                <a:latin typeface="Calibri" panose="020F0502020204030204" pitchFamily="34" charset="0"/>
                <a:ea typeface="Calibri" panose="020F0502020204030204" pitchFamily="34" charset="0"/>
              </a:rPr>
              <a:t>They also maintain that, God forbid, saints and Prophets of God do not have any exceptional excellence</a:t>
            </a:r>
            <a:endParaRPr lang="en-US" dirty="0"/>
          </a:p>
        </p:txBody>
      </p:sp>
      <p:grpSp>
        <p:nvGrpSpPr>
          <p:cNvPr id="27" name="Group 2"/>
          <p:cNvGrpSpPr>
            <a:grpSpLocks/>
          </p:cNvGrpSpPr>
          <p:nvPr/>
        </p:nvGrpSpPr>
        <p:grpSpPr bwMode="auto">
          <a:xfrm>
            <a:off x="0" y="0"/>
            <a:ext cx="1524000" cy="6891556"/>
            <a:chOff x="0" y="0"/>
            <a:chExt cx="1524000" cy="6890977"/>
          </a:xfrm>
        </p:grpSpPr>
        <p:sp>
          <p:nvSpPr>
            <p:cNvPr id="28" name="TextBox 27"/>
            <p:cNvSpPr txBox="1"/>
            <p:nvPr/>
          </p:nvSpPr>
          <p:spPr>
            <a:xfrm>
              <a:off x="0" y="6244700"/>
              <a:ext cx="1524000" cy="646277"/>
            </a:xfrm>
            <a:prstGeom prst="rect">
              <a:avLst/>
            </a:prstGeom>
            <a:noFill/>
            <a:ln>
              <a:solidFill>
                <a:srgbClr val="660066"/>
              </a:solidFill>
            </a:ln>
          </p:spPr>
          <p:txBody>
            <a:bodyPr>
              <a:spAutoFit/>
            </a:bodyPr>
            <a:lstStyle/>
            <a:p>
              <a:pPr algn="ctr">
                <a:defRPr/>
              </a:pPr>
              <a:r>
                <a:rPr lang="en-GB" dirty="0" smtClean="0">
                  <a:cs typeface="Aharoni" panose="02010803020104030203" pitchFamily="2" charset="-79"/>
                </a:rPr>
                <a:t>August 7th 2015</a:t>
              </a:r>
              <a:endParaRPr lang="en-GB" dirty="0">
                <a:latin typeface="+mn-lt"/>
                <a:cs typeface="Aharoni" panose="02010803020104030203" pitchFamily="2" charset="-79"/>
              </a:endParaRPr>
            </a:p>
          </p:txBody>
        </p:sp>
        <p:sp>
          <p:nvSpPr>
            <p:cNvPr id="29" name="Rectangle 28"/>
            <p:cNvSpPr/>
            <p:nvPr/>
          </p:nvSpPr>
          <p:spPr>
            <a:xfrm>
              <a:off x="0" y="0"/>
              <a:ext cx="1524000" cy="6244700"/>
            </a:xfrm>
            <a:prstGeom prst="rect">
              <a:avLst/>
            </a:prstGeom>
            <a:solidFill>
              <a:srgbClr val="66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u="sng" dirty="0">
                  <a:solidFill>
                    <a:schemeClr val="bg1"/>
                  </a:solidFill>
                </a:rPr>
                <a:t>The </a:t>
              </a:r>
              <a:r>
                <a:rPr lang="en-GB" sz="1600" u="sng" dirty="0" smtClean="0">
                  <a:solidFill>
                    <a:schemeClr val="bg1"/>
                  </a:solidFill>
                </a:rPr>
                <a:t>companions</a:t>
              </a:r>
              <a:endParaRPr lang="en-GB" sz="1600" u="sng" dirty="0">
                <a:solidFill>
                  <a:schemeClr val="bg1"/>
                </a:solidFill>
              </a:endParaRPr>
            </a:p>
            <a:p>
              <a:pPr algn="ctr">
                <a:defRPr/>
              </a:pPr>
              <a:endParaRPr lang="en-GB" sz="1600" u="sng" dirty="0"/>
            </a:p>
            <a:p>
              <a:pPr algn="ctr">
                <a:defRPr/>
              </a:pPr>
              <a:endParaRPr lang="en-GB" sz="1600" u="sng" dirty="0"/>
            </a:p>
            <a:p>
              <a:pPr algn="ctr">
                <a:defRPr/>
              </a:pPr>
              <a:r>
                <a:rPr lang="en-GB" sz="1600" b="1" u="sng" dirty="0" smtClean="0">
                  <a:solidFill>
                    <a:schemeClr val="bg1"/>
                  </a:solidFill>
                </a:rPr>
                <a:t>Seekers of truth</a:t>
              </a:r>
              <a:endParaRPr lang="en-GB" sz="1600" b="1" u="sng" dirty="0">
                <a:solidFill>
                  <a:schemeClr val="bg1"/>
                </a:solidFill>
              </a:endParaRPr>
            </a:p>
            <a:p>
              <a:pPr algn="ctr">
                <a:defRPr/>
              </a:pPr>
              <a:endParaRPr lang="en-GB" sz="1600" b="1" dirty="0"/>
            </a:p>
            <a:p>
              <a:pPr algn="ctr">
                <a:defRPr/>
              </a:pPr>
              <a:endParaRPr lang="en-GB" sz="1600" dirty="0" smtClean="0"/>
            </a:p>
            <a:p>
              <a:pPr algn="ctr">
                <a:defRPr/>
              </a:pPr>
              <a:r>
                <a:rPr lang="en-GB" sz="1600" dirty="0" smtClean="0"/>
                <a:t>Sacrifices and trials</a:t>
              </a:r>
            </a:p>
            <a:p>
              <a:pPr algn="ctr">
                <a:defRPr/>
              </a:pPr>
              <a:endParaRPr lang="en-GB" sz="1600" dirty="0"/>
            </a:p>
            <a:p>
              <a:pPr algn="ctr">
                <a:defRPr/>
              </a:pPr>
              <a:endParaRPr lang="en-GB" sz="1600" dirty="0" smtClean="0">
                <a:solidFill>
                  <a:schemeClr val="bg1"/>
                </a:solidFill>
              </a:endParaRPr>
            </a:p>
            <a:p>
              <a:pPr algn="ctr">
                <a:defRPr/>
              </a:pPr>
              <a:r>
                <a:rPr lang="en-GB" sz="1600" dirty="0" smtClean="0">
                  <a:solidFill>
                    <a:schemeClr val="bg1"/>
                  </a:solidFill>
                </a:rPr>
                <a:t>Devotion</a:t>
              </a:r>
            </a:p>
            <a:p>
              <a:pPr algn="ctr">
                <a:defRPr/>
              </a:pPr>
              <a:endParaRPr lang="en-GB" sz="1600" dirty="0" smtClean="0">
                <a:solidFill>
                  <a:schemeClr val="bg1"/>
                </a:solidFill>
              </a:endParaRPr>
            </a:p>
            <a:p>
              <a:pPr algn="ctr">
                <a:defRPr/>
              </a:pPr>
              <a:endParaRPr lang="en-GB" sz="1600" dirty="0">
                <a:solidFill>
                  <a:schemeClr val="bg1"/>
                </a:solidFill>
              </a:endParaRPr>
            </a:p>
            <a:p>
              <a:pPr algn="ctr">
                <a:defRPr/>
              </a:pPr>
              <a:r>
                <a:rPr lang="en-GB" sz="1600" dirty="0" smtClean="0">
                  <a:solidFill>
                    <a:schemeClr val="bg1"/>
                  </a:solidFill>
                </a:rPr>
                <a:t>Certain days</a:t>
              </a:r>
              <a:endParaRPr lang="en-GB" sz="1600" dirty="0">
                <a:solidFill>
                  <a:schemeClr val="bg1"/>
                </a:solidFill>
              </a:endParaRPr>
            </a:p>
            <a:p>
              <a:pPr algn="ctr">
                <a:defRPr/>
              </a:pPr>
              <a:endParaRPr lang="en-GB" sz="1600" dirty="0" smtClean="0">
                <a:solidFill>
                  <a:schemeClr val="bg1"/>
                </a:solidFill>
              </a:endParaRPr>
            </a:p>
            <a:p>
              <a:pPr algn="ctr">
                <a:defRPr/>
              </a:pPr>
              <a:endParaRPr lang="en-GB" sz="1600" dirty="0" smtClean="0">
                <a:solidFill>
                  <a:schemeClr val="bg1"/>
                </a:solidFill>
              </a:endParaRPr>
            </a:p>
            <a:p>
              <a:pPr algn="ctr">
                <a:defRPr/>
              </a:pPr>
              <a:r>
                <a:rPr lang="en-GB" sz="1600" dirty="0" smtClean="0">
                  <a:solidFill>
                    <a:schemeClr val="bg1"/>
                  </a:solidFill>
                </a:rPr>
                <a:t>Clothes and beauty</a:t>
              </a:r>
              <a:endParaRPr lang="en-GB" sz="1600" dirty="0" smtClean="0">
                <a:solidFill>
                  <a:schemeClr val="bg1"/>
                </a:solidFill>
              </a:endParaRPr>
            </a:p>
            <a:p>
              <a:pPr algn="ctr">
                <a:defRPr/>
              </a:pPr>
              <a:endParaRPr lang="en-GB" sz="1600" dirty="0">
                <a:solidFill>
                  <a:schemeClr val="bg1"/>
                </a:solidFill>
              </a:endParaRPr>
            </a:p>
            <a:p>
              <a:pPr algn="ctr">
                <a:defRPr/>
              </a:pPr>
              <a:endParaRPr lang="en-GB" sz="1600" dirty="0">
                <a:solidFill>
                  <a:schemeClr val="bg1"/>
                </a:solidFill>
              </a:endParaRPr>
            </a:p>
            <a:p>
              <a:pPr algn="ctr">
                <a:defRPr/>
              </a:pPr>
              <a:r>
                <a:rPr lang="en-GB" sz="1600" dirty="0">
                  <a:solidFill>
                    <a:schemeClr val="bg1"/>
                  </a:solidFill>
                </a:rPr>
                <a:t> </a:t>
              </a:r>
              <a:r>
                <a:rPr lang="en-GB" sz="1600" dirty="0" smtClean="0"/>
                <a:t>Love of Allah</a:t>
              </a:r>
              <a:endParaRPr lang="en-GB" sz="1600" dirty="0" smtClean="0"/>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Box 10"/>
          <p:cNvSpPr txBox="1">
            <a:spLocks noChangeArrowheads="1"/>
          </p:cNvSpPr>
          <p:nvPr/>
        </p:nvSpPr>
        <p:spPr bwMode="auto">
          <a:xfrm>
            <a:off x="1579563" y="0"/>
            <a:ext cx="7543800" cy="369332"/>
          </a:xfrm>
          <a:prstGeom prst="rect">
            <a:avLst/>
          </a:prstGeom>
          <a:solidFill>
            <a:srgbClr val="66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ts val="1075"/>
              </a:spcBef>
              <a:buClr>
                <a:srgbClr val="557EB9"/>
              </a:buClr>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ts val="475"/>
              </a:spcBef>
              <a:buClr>
                <a:srgbClr val="557EB9"/>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2pPr>
            <a:lvl3pPr marL="1143000" indent="-228600" eaLnBrk="0" hangingPunct="0">
              <a:spcBef>
                <a:spcPts val="425"/>
              </a:spcBef>
              <a:buClr>
                <a:srgbClr val="557EB9"/>
              </a:buClr>
              <a:buFont typeface="Arial" panose="020B0604020202020204" pitchFamily="34" charset="0"/>
              <a:buChar char="&gt;"/>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ts val="138"/>
              </a:spcBef>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4pPr>
            <a:lvl5pPr marL="2057400" indent="-228600" eaLnBrk="0" hangingPunct="0">
              <a:spcBef>
                <a:spcPts val="125"/>
              </a:spcBef>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125"/>
              </a:spcBef>
              <a:spcAft>
                <a:spcPct val="0"/>
              </a:spcAft>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125"/>
              </a:spcBef>
              <a:spcAft>
                <a:spcPct val="0"/>
              </a:spcAft>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125"/>
              </a:spcBef>
              <a:spcAft>
                <a:spcPct val="0"/>
              </a:spcAft>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125"/>
              </a:spcBef>
              <a:spcAft>
                <a:spcPct val="0"/>
              </a:spcAft>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GB" sz="1800" b="1" dirty="0">
                <a:solidFill>
                  <a:schemeClr val="bg1"/>
                </a:solidFill>
              </a:rPr>
              <a:t>Hazrat </a:t>
            </a:r>
            <a:r>
              <a:rPr lang="en-GB" sz="1800" b="1" dirty="0" err="1">
                <a:solidFill>
                  <a:schemeClr val="bg1"/>
                </a:solidFill>
              </a:rPr>
              <a:t>Saith</a:t>
            </a:r>
            <a:r>
              <a:rPr lang="en-GB" sz="1800" b="1" dirty="0">
                <a:solidFill>
                  <a:schemeClr val="bg1"/>
                </a:solidFill>
              </a:rPr>
              <a:t> Abdul Rahman Sahib </a:t>
            </a:r>
            <a:r>
              <a:rPr lang="en-GB" sz="1800" b="1" dirty="0" err="1">
                <a:solidFill>
                  <a:schemeClr val="bg1"/>
                </a:solidFill>
              </a:rPr>
              <a:t>Madrassi</a:t>
            </a:r>
            <a:endParaRPr lang="en-US" altLang="en-US" sz="1800" b="1" dirty="0">
              <a:solidFill>
                <a:schemeClr val="bg1"/>
              </a:solidFill>
            </a:endParaRPr>
          </a:p>
        </p:txBody>
      </p:sp>
      <p:sp>
        <p:nvSpPr>
          <p:cNvPr id="2" name="Rectangle 1"/>
          <p:cNvSpPr/>
          <p:nvPr/>
        </p:nvSpPr>
        <p:spPr>
          <a:xfrm>
            <a:off x="6934199" y="1488953"/>
            <a:ext cx="1981165" cy="3061419"/>
          </a:xfrm>
          <a:prstGeom prst="rect">
            <a:avLst/>
          </a:prstGeom>
          <a:solidFill>
            <a:schemeClr val="accent6">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GB" dirty="0" smtClean="0">
                <a:solidFill>
                  <a:schemeClr val="tx1"/>
                </a:solidFill>
              </a:rPr>
              <a:t>A few years later, </a:t>
            </a:r>
            <a:r>
              <a:rPr lang="en-GB" dirty="0" err="1" smtClean="0">
                <a:solidFill>
                  <a:schemeClr val="tx1"/>
                </a:solidFill>
              </a:rPr>
              <a:t>Saith</a:t>
            </a:r>
            <a:r>
              <a:rPr lang="en-GB" dirty="0" smtClean="0">
                <a:solidFill>
                  <a:schemeClr val="tx1"/>
                </a:solidFill>
              </a:rPr>
              <a:t> </a:t>
            </a:r>
            <a:r>
              <a:rPr lang="en-GB" dirty="0">
                <a:solidFill>
                  <a:schemeClr val="tx1"/>
                </a:solidFill>
              </a:rPr>
              <a:t>Sahib’s business took off once again but then it nose-dived yet again. So much so that he did not </a:t>
            </a:r>
            <a:r>
              <a:rPr lang="en-GB" dirty="0" smtClean="0">
                <a:solidFill>
                  <a:schemeClr val="tx1"/>
                </a:solidFill>
              </a:rPr>
              <a:t>even have </a:t>
            </a:r>
            <a:r>
              <a:rPr lang="en-GB" dirty="0">
                <a:solidFill>
                  <a:schemeClr val="tx1"/>
                </a:solidFill>
              </a:rPr>
              <a:t>enough for basic </a:t>
            </a:r>
            <a:r>
              <a:rPr lang="en-GB" dirty="0" smtClean="0">
                <a:solidFill>
                  <a:schemeClr val="tx1"/>
                </a:solidFill>
              </a:rPr>
              <a:t>needs.</a:t>
            </a:r>
            <a:endParaRPr lang="en-GB" u="sng" dirty="0">
              <a:solidFill>
                <a:schemeClr val="tx1"/>
              </a:solidFill>
            </a:endParaRPr>
          </a:p>
        </p:txBody>
      </p:sp>
      <p:sp>
        <p:nvSpPr>
          <p:cNvPr id="3" name="Rectangle 2"/>
          <p:cNvSpPr/>
          <p:nvPr/>
        </p:nvSpPr>
        <p:spPr>
          <a:xfrm>
            <a:off x="3962400" y="1330104"/>
            <a:ext cx="2681481" cy="3622895"/>
          </a:xfrm>
          <a:prstGeom prst="rect">
            <a:avLst/>
          </a:prstGeom>
          <a:solidFill>
            <a:schemeClr val="bg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He made some bad business decision which resulted in ruination of his business. The Promised Messiah (on whom be peace) had a revelation about him: </a:t>
            </a:r>
            <a:r>
              <a:rPr lang="en-GB" i="1" u="sng" dirty="0">
                <a:solidFill>
                  <a:schemeClr val="tx1"/>
                </a:solidFill>
              </a:rPr>
              <a:t>‘Almighty is He. He sets right a ruined project and breaks up a running one. None has access to His secret.’ </a:t>
            </a:r>
            <a:r>
              <a:rPr lang="en-GB" dirty="0">
                <a:solidFill>
                  <a:schemeClr val="tx1"/>
                </a:solidFill>
              </a:rPr>
              <a:t>(Tadhkirah, p. 424).</a:t>
            </a:r>
            <a:endParaRPr lang="en-US" altLang="en-US" u="sng" dirty="0">
              <a:solidFill>
                <a:schemeClr val="tx1"/>
              </a:solidFill>
            </a:endParaRPr>
          </a:p>
        </p:txBody>
      </p:sp>
      <p:sp>
        <p:nvSpPr>
          <p:cNvPr id="11" name="Rectangle 10"/>
          <p:cNvSpPr/>
          <p:nvPr/>
        </p:nvSpPr>
        <p:spPr bwMode="auto">
          <a:xfrm>
            <a:off x="0" y="0"/>
            <a:ext cx="1524000" cy="6245225"/>
          </a:xfrm>
          <a:prstGeom prst="rect">
            <a:avLst/>
          </a:prstGeom>
          <a:solidFill>
            <a:srgbClr val="66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u="sng" dirty="0">
                <a:solidFill>
                  <a:schemeClr val="bg1"/>
                </a:solidFill>
              </a:rPr>
              <a:t>Intercession</a:t>
            </a:r>
          </a:p>
          <a:p>
            <a:pPr algn="ctr">
              <a:defRPr/>
            </a:pPr>
            <a:endParaRPr lang="en-GB" sz="1600" u="sng" dirty="0"/>
          </a:p>
          <a:p>
            <a:pPr algn="ctr">
              <a:defRPr/>
            </a:pPr>
            <a:r>
              <a:rPr lang="en-GB" sz="1600" dirty="0">
                <a:solidFill>
                  <a:schemeClr val="bg1"/>
                </a:solidFill>
              </a:rPr>
              <a:t>God manifests His power</a:t>
            </a:r>
          </a:p>
          <a:p>
            <a:pPr algn="ctr">
              <a:defRPr/>
            </a:pPr>
            <a:endParaRPr lang="en-GB" sz="1600" dirty="0"/>
          </a:p>
          <a:p>
            <a:pPr algn="ctr">
              <a:defRPr/>
            </a:pPr>
            <a:endParaRPr lang="en-GB" sz="1600" dirty="0"/>
          </a:p>
          <a:p>
            <a:pPr algn="ctr">
              <a:defRPr/>
            </a:pPr>
            <a:r>
              <a:rPr lang="en-GB" sz="1600" dirty="0">
                <a:solidFill>
                  <a:schemeClr val="bg1"/>
                </a:solidFill>
              </a:rPr>
              <a:t>Decree of Allah and signs</a:t>
            </a:r>
          </a:p>
          <a:p>
            <a:pPr algn="ctr">
              <a:defRPr/>
            </a:pPr>
            <a:endParaRPr lang="en-GB" sz="1600" dirty="0">
              <a:solidFill>
                <a:schemeClr val="bg1"/>
              </a:solidFill>
            </a:endParaRPr>
          </a:p>
          <a:p>
            <a:pPr algn="ctr">
              <a:defRPr/>
            </a:pPr>
            <a:endParaRPr lang="en-GB" sz="1600" dirty="0">
              <a:solidFill>
                <a:schemeClr val="bg1"/>
              </a:solidFill>
            </a:endParaRPr>
          </a:p>
          <a:p>
            <a:pPr algn="ctr">
              <a:defRPr/>
            </a:pPr>
            <a:r>
              <a:rPr lang="en-GB" sz="1600" dirty="0">
                <a:solidFill>
                  <a:schemeClr val="bg1"/>
                </a:solidFill>
              </a:rPr>
              <a:t> </a:t>
            </a:r>
            <a:r>
              <a:rPr lang="en-GB" sz="1600" dirty="0"/>
              <a:t>Conduct of believer</a:t>
            </a:r>
          </a:p>
          <a:p>
            <a:pPr algn="ctr">
              <a:defRPr/>
            </a:pPr>
            <a:endParaRPr lang="en-GB" sz="1600" dirty="0"/>
          </a:p>
          <a:p>
            <a:pPr algn="ctr">
              <a:defRPr/>
            </a:pPr>
            <a:endParaRPr lang="en-GB" sz="1600" dirty="0"/>
          </a:p>
          <a:p>
            <a:pPr algn="ctr">
              <a:defRPr/>
            </a:pPr>
            <a:r>
              <a:rPr lang="en-GB" sz="1600" dirty="0"/>
              <a:t>Trust in the Unseen</a:t>
            </a:r>
          </a:p>
          <a:p>
            <a:pPr algn="ctr">
              <a:defRPr/>
            </a:pPr>
            <a:endParaRPr lang="en-GB" sz="1600" dirty="0"/>
          </a:p>
          <a:p>
            <a:pPr algn="ctr">
              <a:defRPr/>
            </a:pPr>
            <a:endParaRPr lang="en-GB" sz="1600" dirty="0"/>
          </a:p>
          <a:p>
            <a:pPr algn="ctr">
              <a:defRPr/>
            </a:pPr>
            <a:r>
              <a:rPr lang="en-GB" sz="1600" dirty="0"/>
              <a:t>Progress of Jamaat</a:t>
            </a:r>
          </a:p>
          <a:p>
            <a:pPr algn="ctr">
              <a:defRPr/>
            </a:pPr>
            <a:endParaRPr lang="en-GB" sz="1600" dirty="0"/>
          </a:p>
          <a:p>
            <a:pPr algn="ctr">
              <a:defRPr/>
            </a:pPr>
            <a:endParaRPr lang="en-GB" sz="1600" dirty="0"/>
          </a:p>
          <a:p>
            <a:pPr algn="ctr">
              <a:defRPr/>
            </a:pPr>
            <a:r>
              <a:rPr lang="en-GB" sz="1600" dirty="0"/>
              <a:t>Funeral Prayer</a:t>
            </a:r>
          </a:p>
        </p:txBody>
      </p:sp>
      <p:sp>
        <p:nvSpPr>
          <p:cNvPr id="5" name="Rectangle 4"/>
          <p:cNvSpPr/>
          <p:nvPr/>
        </p:nvSpPr>
        <p:spPr>
          <a:xfrm>
            <a:off x="1616209" y="1562009"/>
            <a:ext cx="1980517" cy="2915308"/>
          </a:xfrm>
          <a:prstGeom prst="rect">
            <a:avLst/>
          </a:prstGeom>
          <a:solidFill>
            <a:schemeClr val="accent6">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rPr>
              <a:t>Saith</a:t>
            </a:r>
            <a:r>
              <a:rPr lang="en-GB" dirty="0">
                <a:solidFill>
                  <a:schemeClr val="tx1"/>
                </a:solidFill>
              </a:rPr>
              <a:t> Sahib was very well off in the early days and used to make huge financial sacrifice </a:t>
            </a:r>
            <a:r>
              <a:rPr lang="en-GB" dirty="0" smtClean="0">
                <a:solidFill>
                  <a:schemeClr val="tx1"/>
                </a:solidFill>
              </a:rPr>
              <a:t>and sent </a:t>
            </a:r>
            <a:r>
              <a:rPr lang="en-GB" dirty="0">
                <a:solidFill>
                  <a:schemeClr val="tx1"/>
                </a:solidFill>
              </a:rPr>
              <a:t>rupee </a:t>
            </a:r>
            <a:r>
              <a:rPr lang="en-GB" dirty="0" smtClean="0">
                <a:solidFill>
                  <a:schemeClr val="tx1"/>
                </a:solidFill>
              </a:rPr>
              <a:t>300-500 </a:t>
            </a:r>
            <a:r>
              <a:rPr lang="en-GB" dirty="0">
                <a:solidFill>
                  <a:schemeClr val="tx1"/>
                </a:solidFill>
              </a:rPr>
              <a:t>every </a:t>
            </a:r>
            <a:r>
              <a:rPr lang="en-GB" dirty="0" smtClean="0">
                <a:solidFill>
                  <a:schemeClr val="tx1"/>
                </a:solidFill>
              </a:rPr>
              <a:t>month</a:t>
            </a:r>
            <a:endParaRPr lang="en-US" dirty="0">
              <a:solidFill>
                <a:schemeClr val="tx1"/>
              </a:solidFill>
            </a:endParaRPr>
          </a:p>
        </p:txBody>
      </p:sp>
      <p:sp>
        <p:nvSpPr>
          <p:cNvPr id="12" name="TextBox 10"/>
          <p:cNvSpPr txBox="1">
            <a:spLocks noChangeArrowheads="1"/>
          </p:cNvSpPr>
          <p:nvPr/>
        </p:nvSpPr>
        <p:spPr bwMode="auto">
          <a:xfrm>
            <a:off x="1628464" y="504325"/>
            <a:ext cx="7515536" cy="646331"/>
          </a:xfrm>
          <a:prstGeom prst="rect">
            <a:avLst/>
          </a:prstGeom>
          <a:solidFill>
            <a:schemeClr val="accent3"/>
          </a:solidFill>
          <a:ln>
            <a:noFill/>
          </a:ln>
        </p:spPr>
        <p:txBody>
          <a:bodyPr wrap="square">
            <a:spAutoFit/>
          </a:bodyPr>
          <a:lstStyle>
            <a:lvl1pPr algn="just" eaLnBrk="0" hangingPunct="0">
              <a:spcBef>
                <a:spcPts val="1075"/>
              </a:spcBef>
              <a:buClr>
                <a:srgbClr val="557EB9"/>
              </a:buClr>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ts val="475"/>
              </a:spcBef>
              <a:buClr>
                <a:srgbClr val="557EB9"/>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2pPr>
            <a:lvl3pPr marL="1143000" indent="-228600" eaLnBrk="0" hangingPunct="0">
              <a:spcBef>
                <a:spcPts val="425"/>
              </a:spcBef>
              <a:buClr>
                <a:srgbClr val="557EB9"/>
              </a:buClr>
              <a:buFont typeface="Arial" panose="020B0604020202020204" pitchFamily="34" charset="0"/>
              <a:buChar char="&gt;"/>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ts val="138"/>
              </a:spcBef>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4pPr>
            <a:lvl5pPr marL="2057400" indent="-228600" eaLnBrk="0" hangingPunct="0">
              <a:spcBef>
                <a:spcPts val="125"/>
              </a:spcBef>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125"/>
              </a:spcBef>
              <a:spcAft>
                <a:spcPct val="0"/>
              </a:spcAft>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125"/>
              </a:spcBef>
              <a:spcAft>
                <a:spcPct val="0"/>
              </a:spcAft>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125"/>
              </a:spcBef>
              <a:spcAft>
                <a:spcPct val="0"/>
              </a:spcAft>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125"/>
              </a:spcBef>
              <a:spcAft>
                <a:spcPct val="0"/>
              </a:spcAft>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9pPr>
          </a:lstStyle>
          <a:p>
            <a:pPr algn="ctr">
              <a:buNone/>
            </a:pPr>
            <a:r>
              <a:rPr lang="en-GB" sz="1800" dirty="0"/>
              <a:t>The Promised Messiah </a:t>
            </a:r>
            <a:r>
              <a:rPr lang="en-GB" sz="1800" dirty="0" smtClean="0"/>
              <a:t>(as) said that he </a:t>
            </a:r>
            <a:r>
              <a:rPr lang="en-GB" sz="1800" dirty="0"/>
              <a:t>was extremely sincere and loyal</a:t>
            </a:r>
            <a:endParaRPr lang="en-GB" altLang="en-US" sz="1800" dirty="0">
              <a:solidFill>
                <a:schemeClr val="bg1"/>
              </a:solidFill>
            </a:endParaRPr>
          </a:p>
        </p:txBody>
      </p:sp>
      <p:sp>
        <p:nvSpPr>
          <p:cNvPr id="17" name="TextBox 16"/>
          <p:cNvSpPr txBox="1"/>
          <p:nvPr/>
        </p:nvSpPr>
        <p:spPr bwMode="auto">
          <a:xfrm>
            <a:off x="0" y="6245222"/>
            <a:ext cx="1524000" cy="646331"/>
          </a:xfrm>
          <a:prstGeom prst="rect">
            <a:avLst/>
          </a:prstGeom>
          <a:noFill/>
          <a:ln>
            <a:solidFill>
              <a:srgbClr val="660066"/>
            </a:solidFill>
          </a:ln>
        </p:spPr>
        <p:txBody>
          <a:bodyPr>
            <a:spAutoFit/>
          </a:bodyPr>
          <a:lstStyle/>
          <a:p>
            <a:pPr algn="ctr">
              <a:defRPr/>
            </a:pPr>
            <a:r>
              <a:rPr lang="en-GB" dirty="0" smtClean="0">
                <a:cs typeface="Aharoni" panose="02010803020104030203" pitchFamily="2" charset="-79"/>
              </a:rPr>
              <a:t>August 7th 2015</a:t>
            </a:r>
            <a:endParaRPr lang="en-GB" dirty="0">
              <a:latin typeface="+mn-lt"/>
              <a:cs typeface="Aharoni" panose="02010803020104030203" pitchFamily="2" charset="-79"/>
            </a:endParaRPr>
          </a:p>
        </p:txBody>
      </p:sp>
      <p:sp>
        <p:nvSpPr>
          <p:cNvPr id="14" name="TextBox 13"/>
          <p:cNvSpPr txBox="1"/>
          <p:nvPr/>
        </p:nvSpPr>
        <p:spPr bwMode="auto">
          <a:xfrm>
            <a:off x="0" y="6245222"/>
            <a:ext cx="1524000" cy="646331"/>
          </a:xfrm>
          <a:prstGeom prst="rect">
            <a:avLst/>
          </a:prstGeom>
          <a:noFill/>
          <a:ln>
            <a:solidFill>
              <a:srgbClr val="660066"/>
            </a:solidFill>
          </a:ln>
        </p:spPr>
        <p:txBody>
          <a:bodyPr>
            <a:spAutoFit/>
          </a:bodyPr>
          <a:lstStyle/>
          <a:p>
            <a:pPr algn="ctr">
              <a:defRPr/>
            </a:pPr>
            <a:r>
              <a:rPr lang="en-GB" dirty="0" smtClean="0">
                <a:cs typeface="Aharoni" panose="02010803020104030203" pitchFamily="2" charset="-79"/>
              </a:rPr>
              <a:t>August 7th 2015</a:t>
            </a:r>
            <a:endParaRPr lang="en-GB" dirty="0">
              <a:latin typeface="+mn-lt"/>
              <a:cs typeface="Aharoni" panose="02010803020104030203" pitchFamily="2" charset="-79"/>
            </a:endParaRPr>
          </a:p>
        </p:txBody>
      </p:sp>
      <p:sp>
        <p:nvSpPr>
          <p:cNvPr id="4" name="Rectangle 3"/>
          <p:cNvSpPr/>
          <p:nvPr/>
        </p:nvSpPr>
        <p:spPr>
          <a:xfrm>
            <a:off x="1697547" y="5216098"/>
            <a:ext cx="7307831" cy="1371600"/>
          </a:xfrm>
          <a:prstGeom prst="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Seeing </a:t>
            </a:r>
            <a:r>
              <a:rPr lang="en-GB" dirty="0">
                <a:solidFill>
                  <a:schemeClr val="tx1"/>
                </a:solidFill>
              </a:rPr>
              <a:t>his predicament a friend gave him two or three thousand </a:t>
            </a:r>
            <a:r>
              <a:rPr lang="en-GB" dirty="0" smtClean="0">
                <a:solidFill>
                  <a:schemeClr val="tx1"/>
                </a:solidFill>
              </a:rPr>
              <a:t>rupees from which </a:t>
            </a:r>
            <a:r>
              <a:rPr lang="en-GB" dirty="0" err="1">
                <a:solidFill>
                  <a:schemeClr val="tx1"/>
                </a:solidFill>
              </a:rPr>
              <a:t>Saith</a:t>
            </a:r>
            <a:r>
              <a:rPr lang="en-GB" dirty="0">
                <a:solidFill>
                  <a:schemeClr val="tx1"/>
                </a:solidFill>
              </a:rPr>
              <a:t> Sahib sent 500 and explained </a:t>
            </a:r>
            <a:r>
              <a:rPr lang="en-GB" dirty="0" smtClean="0">
                <a:solidFill>
                  <a:schemeClr val="tx1"/>
                </a:solidFill>
              </a:rPr>
              <a:t>that </a:t>
            </a:r>
            <a:r>
              <a:rPr lang="en-GB" u="sng" dirty="0">
                <a:solidFill>
                  <a:schemeClr val="tx1"/>
                </a:solidFill>
              </a:rPr>
              <a:t>he had not been able to send </a:t>
            </a:r>
            <a:r>
              <a:rPr lang="en-GB" u="sng" dirty="0" err="1">
                <a:solidFill>
                  <a:schemeClr val="tx1"/>
                </a:solidFill>
              </a:rPr>
              <a:t>chanda</a:t>
            </a:r>
            <a:r>
              <a:rPr lang="en-GB" u="sng" dirty="0">
                <a:solidFill>
                  <a:schemeClr val="tx1"/>
                </a:solidFill>
              </a:rPr>
              <a:t> (donation) for a long period but now his sense of honour could not tolerate not sending some for the cause of faith. </a:t>
            </a:r>
            <a:endParaRPr lang="en-US" u="sng" dirty="0">
              <a:solidFill>
                <a:schemeClr val="tx1"/>
              </a:solidFill>
            </a:endParaRPr>
          </a:p>
        </p:txBody>
      </p:sp>
      <p:grpSp>
        <p:nvGrpSpPr>
          <p:cNvPr id="16" name="Group 2"/>
          <p:cNvGrpSpPr>
            <a:grpSpLocks/>
          </p:cNvGrpSpPr>
          <p:nvPr/>
        </p:nvGrpSpPr>
        <p:grpSpPr bwMode="auto">
          <a:xfrm>
            <a:off x="0" y="0"/>
            <a:ext cx="1524000" cy="6891556"/>
            <a:chOff x="0" y="0"/>
            <a:chExt cx="1524000" cy="6890977"/>
          </a:xfrm>
        </p:grpSpPr>
        <p:sp>
          <p:nvSpPr>
            <p:cNvPr id="18" name="TextBox 17"/>
            <p:cNvSpPr txBox="1"/>
            <p:nvPr/>
          </p:nvSpPr>
          <p:spPr>
            <a:xfrm>
              <a:off x="0" y="6244700"/>
              <a:ext cx="1524000" cy="646277"/>
            </a:xfrm>
            <a:prstGeom prst="rect">
              <a:avLst/>
            </a:prstGeom>
            <a:noFill/>
            <a:ln>
              <a:solidFill>
                <a:srgbClr val="660066"/>
              </a:solidFill>
            </a:ln>
          </p:spPr>
          <p:txBody>
            <a:bodyPr>
              <a:spAutoFit/>
            </a:bodyPr>
            <a:lstStyle/>
            <a:p>
              <a:pPr algn="ctr">
                <a:defRPr/>
              </a:pPr>
              <a:r>
                <a:rPr lang="en-GB" dirty="0" smtClean="0">
                  <a:cs typeface="Aharoni" panose="02010803020104030203" pitchFamily="2" charset="-79"/>
                </a:rPr>
                <a:t>August 7th 2015</a:t>
              </a:r>
              <a:endParaRPr lang="en-GB" dirty="0">
                <a:latin typeface="+mn-lt"/>
                <a:cs typeface="Aharoni" panose="02010803020104030203" pitchFamily="2" charset="-79"/>
              </a:endParaRPr>
            </a:p>
          </p:txBody>
        </p:sp>
        <p:sp>
          <p:nvSpPr>
            <p:cNvPr id="19" name="Rectangle 18"/>
            <p:cNvSpPr/>
            <p:nvPr/>
          </p:nvSpPr>
          <p:spPr>
            <a:xfrm>
              <a:off x="0" y="0"/>
              <a:ext cx="1524000" cy="6244700"/>
            </a:xfrm>
            <a:prstGeom prst="rect">
              <a:avLst/>
            </a:prstGeom>
            <a:solidFill>
              <a:srgbClr val="66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u="sng" dirty="0">
                  <a:solidFill>
                    <a:schemeClr val="bg1"/>
                  </a:solidFill>
                </a:rPr>
                <a:t>The </a:t>
              </a:r>
              <a:r>
                <a:rPr lang="en-GB" sz="1600" b="1" u="sng" dirty="0" smtClean="0">
                  <a:solidFill>
                    <a:schemeClr val="bg1"/>
                  </a:solidFill>
                </a:rPr>
                <a:t>companions</a:t>
              </a:r>
              <a:endParaRPr lang="en-GB" sz="1600" b="1" u="sng" dirty="0">
                <a:solidFill>
                  <a:schemeClr val="bg1"/>
                </a:solidFill>
              </a:endParaRPr>
            </a:p>
            <a:p>
              <a:pPr algn="ctr">
                <a:defRPr/>
              </a:pPr>
              <a:endParaRPr lang="en-GB" sz="1600" b="1" u="sng" dirty="0"/>
            </a:p>
            <a:p>
              <a:pPr algn="ctr">
                <a:defRPr/>
              </a:pPr>
              <a:endParaRPr lang="en-GB" sz="1600" u="sng" dirty="0"/>
            </a:p>
            <a:p>
              <a:pPr algn="ctr">
                <a:defRPr/>
              </a:pPr>
              <a:r>
                <a:rPr lang="en-GB" sz="1600" u="sng" dirty="0" smtClean="0">
                  <a:solidFill>
                    <a:schemeClr val="bg1"/>
                  </a:solidFill>
                </a:rPr>
                <a:t>Seekers of truth</a:t>
              </a:r>
              <a:endParaRPr lang="en-GB" sz="1600" u="sng" dirty="0">
                <a:solidFill>
                  <a:schemeClr val="bg1"/>
                </a:solidFill>
              </a:endParaRPr>
            </a:p>
            <a:p>
              <a:pPr algn="ctr">
                <a:defRPr/>
              </a:pPr>
              <a:endParaRPr lang="en-GB" sz="1600" dirty="0"/>
            </a:p>
            <a:p>
              <a:pPr algn="ctr">
                <a:defRPr/>
              </a:pPr>
              <a:endParaRPr lang="en-GB" sz="1600" dirty="0" smtClean="0"/>
            </a:p>
            <a:p>
              <a:pPr algn="ctr">
                <a:defRPr/>
              </a:pPr>
              <a:r>
                <a:rPr lang="en-GB" sz="1600" b="1" u="sng" dirty="0" smtClean="0"/>
                <a:t>Sacrifices and trials</a:t>
              </a:r>
            </a:p>
            <a:p>
              <a:pPr algn="ctr">
                <a:defRPr/>
              </a:pPr>
              <a:endParaRPr lang="en-GB" sz="1600" dirty="0"/>
            </a:p>
            <a:p>
              <a:pPr algn="ctr">
                <a:defRPr/>
              </a:pPr>
              <a:endParaRPr lang="en-GB" sz="1600" dirty="0" smtClean="0">
                <a:solidFill>
                  <a:schemeClr val="bg1"/>
                </a:solidFill>
              </a:endParaRPr>
            </a:p>
            <a:p>
              <a:pPr algn="ctr">
                <a:defRPr/>
              </a:pPr>
              <a:r>
                <a:rPr lang="en-GB" sz="1600" dirty="0" smtClean="0">
                  <a:solidFill>
                    <a:schemeClr val="bg1"/>
                  </a:solidFill>
                </a:rPr>
                <a:t>Devotion</a:t>
              </a:r>
            </a:p>
            <a:p>
              <a:pPr algn="ctr">
                <a:defRPr/>
              </a:pPr>
              <a:endParaRPr lang="en-GB" sz="1600" dirty="0" smtClean="0">
                <a:solidFill>
                  <a:schemeClr val="bg1"/>
                </a:solidFill>
              </a:endParaRPr>
            </a:p>
            <a:p>
              <a:pPr algn="ctr">
                <a:defRPr/>
              </a:pPr>
              <a:endParaRPr lang="en-GB" sz="1600" dirty="0">
                <a:solidFill>
                  <a:schemeClr val="bg1"/>
                </a:solidFill>
              </a:endParaRPr>
            </a:p>
            <a:p>
              <a:pPr algn="ctr">
                <a:defRPr/>
              </a:pPr>
              <a:r>
                <a:rPr lang="en-GB" sz="1600" dirty="0" smtClean="0">
                  <a:solidFill>
                    <a:schemeClr val="bg1"/>
                  </a:solidFill>
                </a:rPr>
                <a:t>Certain days</a:t>
              </a:r>
              <a:endParaRPr lang="en-GB" sz="1600" dirty="0">
                <a:solidFill>
                  <a:schemeClr val="bg1"/>
                </a:solidFill>
              </a:endParaRPr>
            </a:p>
            <a:p>
              <a:pPr algn="ctr">
                <a:defRPr/>
              </a:pPr>
              <a:endParaRPr lang="en-GB" sz="1600" dirty="0" smtClean="0">
                <a:solidFill>
                  <a:schemeClr val="bg1"/>
                </a:solidFill>
              </a:endParaRPr>
            </a:p>
            <a:p>
              <a:pPr algn="ctr">
                <a:defRPr/>
              </a:pPr>
              <a:endParaRPr lang="en-GB" sz="1600" dirty="0" smtClean="0">
                <a:solidFill>
                  <a:schemeClr val="bg1"/>
                </a:solidFill>
              </a:endParaRPr>
            </a:p>
            <a:p>
              <a:pPr algn="ctr">
                <a:defRPr/>
              </a:pPr>
              <a:r>
                <a:rPr lang="en-GB" sz="1600" dirty="0" smtClean="0">
                  <a:solidFill>
                    <a:schemeClr val="bg1"/>
                  </a:solidFill>
                </a:rPr>
                <a:t>Clothes and beauty</a:t>
              </a:r>
              <a:endParaRPr lang="en-GB" sz="1600" dirty="0" smtClean="0">
                <a:solidFill>
                  <a:schemeClr val="bg1"/>
                </a:solidFill>
              </a:endParaRPr>
            </a:p>
            <a:p>
              <a:pPr algn="ctr">
                <a:defRPr/>
              </a:pPr>
              <a:endParaRPr lang="en-GB" sz="1600" dirty="0">
                <a:solidFill>
                  <a:schemeClr val="bg1"/>
                </a:solidFill>
              </a:endParaRPr>
            </a:p>
            <a:p>
              <a:pPr algn="ctr">
                <a:defRPr/>
              </a:pPr>
              <a:endParaRPr lang="en-GB" sz="1600" dirty="0">
                <a:solidFill>
                  <a:schemeClr val="bg1"/>
                </a:solidFill>
              </a:endParaRPr>
            </a:p>
            <a:p>
              <a:pPr algn="ctr">
                <a:defRPr/>
              </a:pPr>
              <a:r>
                <a:rPr lang="en-GB" sz="1600" dirty="0">
                  <a:solidFill>
                    <a:schemeClr val="bg1"/>
                  </a:solidFill>
                </a:rPr>
                <a:t> </a:t>
              </a:r>
              <a:r>
                <a:rPr lang="en-GB" sz="1600" dirty="0" smtClean="0"/>
                <a:t>Love of Allah</a:t>
              </a:r>
              <a:endParaRPr lang="en-GB" sz="1600" dirty="0" smtClean="0"/>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4"/>
          <p:cNvGraphicFramePr>
            <a:graphicFrameLocks/>
          </p:cNvGraphicFramePr>
          <p:nvPr>
            <p:extLst>
              <p:ext uri="{D42A27DB-BD31-4B8C-83A1-F6EECF244321}">
                <p14:modId xmlns:p14="http://schemas.microsoft.com/office/powerpoint/2010/main" val="3250918754"/>
              </p:ext>
            </p:extLst>
          </p:nvPr>
        </p:nvGraphicFramePr>
        <p:xfrm>
          <a:off x="1828800" y="762000"/>
          <a:ext cx="70866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1708150" y="0"/>
            <a:ext cx="7283450" cy="762000"/>
          </a:xfrm>
          <a:prstGeom prst="rect">
            <a:avLst/>
          </a:prstGeom>
          <a:solidFill>
            <a:srgbClr val="1F2C1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Once the Promised Messiah (on whom be peace) received a money order from a non-Ahmadi.</a:t>
            </a:r>
            <a:endParaRPr lang="en-GB" b="1" u="sng" dirty="0"/>
          </a:p>
        </p:txBody>
      </p:sp>
      <p:sp>
        <p:nvSpPr>
          <p:cNvPr id="15" name="TextBox 14"/>
          <p:cNvSpPr txBox="1"/>
          <p:nvPr/>
        </p:nvSpPr>
        <p:spPr bwMode="auto">
          <a:xfrm>
            <a:off x="0" y="6245222"/>
            <a:ext cx="1524000" cy="646331"/>
          </a:xfrm>
          <a:prstGeom prst="rect">
            <a:avLst/>
          </a:prstGeom>
          <a:noFill/>
          <a:ln>
            <a:solidFill>
              <a:srgbClr val="660066"/>
            </a:solidFill>
          </a:ln>
        </p:spPr>
        <p:txBody>
          <a:bodyPr>
            <a:spAutoFit/>
          </a:bodyPr>
          <a:lstStyle/>
          <a:p>
            <a:pPr algn="ctr">
              <a:defRPr/>
            </a:pPr>
            <a:r>
              <a:rPr lang="en-GB" dirty="0" smtClean="0">
                <a:cs typeface="Aharoni" panose="02010803020104030203" pitchFamily="2" charset="-79"/>
              </a:rPr>
              <a:t>August 7th 2015</a:t>
            </a:r>
            <a:endParaRPr lang="en-GB" dirty="0">
              <a:latin typeface="+mn-lt"/>
              <a:cs typeface="Aharoni" panose="02010803020104030203" pitchFamily="2" charset="-79"/>
            </a:endParaRPr>
          </a:p>
        </p:txBody>
      </p:sp>
      <p:sp>
        <p:nvSpPr>
          <p:cNvPr id="13" name="TextBox 12"/>
          <p:cNvSpPr txBox="1"/>
          <p:nvPr/>
        </p:nvSpPr>
        <p:spPr bwMode="auto">
          <a:xfrm>
            <a:off x="0" y="6245222"/>
            <a:ext cx="1524000" cy="646331"/>
          </a:xfrm>
          <a:prstGeom prst="rect">
            <a:avLst/>
          </a:prstGeom>
          <a:noFill/>
          <a:ln>
            <a:solidFill>
              <a:srgbClr val="660066"/>
            </a:solidFill>
          </a:ln>
        </p:spPr>
        <p:txBody>
          <a:bodyPr>
            <a:spAutoFit/>
          </a:bodyPr>
          <a:lstStyle/>
          <a:p>
            <a:pPr algn="ctr">
              <a:defRPr/>
            </a:pPr>
            <a:r>
              <a:rPr lang="en-GB" dirty="0" smtClean="0">
                <a:cs typeface="Aharoni" panose="02010803020104030203" pitchFamily="2" charset="-79"/>
              </a:rPr>
              <a:t>August 7th 2015</a:t>
            </a:r>
            <a:endParaRPr lang="en-GB" dirty="0">
              <a:latin typeface="+mn-lt"/>
              <a:cs typeface="Aharoni" panose="02010803020104030203" pitchFamily="2" charset="-79"/>
            </a:endParaRPr>
          </a:p>
        </p:txBody>
      </p:sp>
      <p:grpSp>
        <p:nvGrpSpPr>
          <p:cNvPr id="9" name="Group 2"/>
          <p:cNvGrpSpPr>
            <a:grpSpLocks/>
          </p:cNvGrpSpPr>
          <p:nvPr/>
        </p:nvGrpSpPr>
        <p:grpSpPr bwMode="auto">
          <a:xfrm>
            <a:off x="0" y="0"/>
            <a:ext cx="1524000" cy="6891556"/>
            <a:chOff x="0" y="0"/>
            <a:chExt cx="1524000" cy="6890977"/>
          </a:xfrm>
        </p:grpSpPr>
        <p:sp>
          <p:nvSpPr>
            <p:cNvPr id="10" name="TextBox 9"/>
            <p:cNvSpPr txBox="1"/>
            <p:nvPr/>
          </p:nvSpPr>
          <p:spPr>
            <a:xfrm>
              <a:off x="0" y="6244700"/>
              <a:ext cx="1524000" cy="646277"/>
            </a:xfrm>
            <a:prstGeom prst="rect">
              <a:avLst/>
            </a:prstGeom>
            <a:noFill/>
            <a:ln>
              <a:solidFill>
                <a:srgbClr val="660066"/>
              </a:solidFill>
            </a:ln>
          </p:spPr>
          <p:txBody>
            <a:bodyPr>
              <a:spAutoFit/>
            </a:bodyPr>
            <a:lstStyle/>
            <a:p>
              <a:pPr algn="ctr">
                <a:defRPr/>
              </a:pPr>
              <a:r>
                <a:rPr lang="en-GB" dirty="0" smtClean="0">
                  <a:cs typeface="Aharoni" panose="02010803020104030203" pitchFamily="2" charset="-79"/>
                </a:rPr>
                <a:t>August 7th 2015</a:t>
              </a:r>
              <a:endParaRPr lang="en-GB" dirty="0">
                <a:latin typeface="+mn-lt"/>
                <a:cs typeface="Aharoni" panose="02010803020104030203" pitchFamily="2" charset="-79"/>
              </a:endParaRPr>
            </a:p>
          </p:txBody>
        </p:sp>
        <p:sp>
          <p:nvSpPr>
            <p:cNvPr id="11" name="Rectangle 10"/>
            <p:cNvSpPr/>
            <p:nvPr/>
          </p:nvSpPr>
          <p:spPr>
            <a:xfrm>
              <a:off x="0" y="0"/>
              <a:ext cx="1524000" cy="6244700"/>
            </a:xfrm>
            <a:prstGeom prst="rect">
              <a:avLst/>
            </a:prstGeom>
            <a:solidFill>
              <a:srgbClr val="66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u="sng" dirty="0">
                  <a:solidFill>
                    <a:schemeClr val="bg1"/>
                  </a:solidFill>
                </a:rPr>
                <a:t>The </a:t>
              </a:r>
              <a:r>
                <a:rPr lang="en-GB" sz="1600" b="1" u="sng" dirty="0" smtClean="0">
                  <a:solidFill>
                    <a:schemeClr val="bg1"/>
                  </a:solidFill>
                </a:rPr>
                <a:t>companions</a:t>
              </a:r>
              <a:endParaRPr lang="en-GB" sz="1600" b="1" u="sng" dirty="0">
                <a:solidFill>
                  <a:schemeClr val="bg1"/>
                </a:solidFill>
              </a:endParaRPr>
            </a:p>
            <a:p>
              <a:pPr algn="ctr">
                <a:defRPr/>
              </a:pPr>
              <a:endParaRPr lang="en-GB" sz="1600" u="sng" dirty="0"/>
            </a:p>
            <a:p>
              <a:pPr algn="ctr">
                <a:defRPr/>
              </a:pPr>
              <a:endParaRPr lang="en-GB" sz="1600" u="sng" dirty="0"/>
            </a:p>
            <a:p>
              <a:pPr algn="ctr">
                <a:defRPr/>
              </a:pPr>
              <a:r>
                <a:rPr lang="en-GB" sz="1600" u="sng" dirty="0" smtClean="0">
                  <a:solidFill>
                    <a:schemeClr val="bg1"/>
                  </a:solidFill>
                </a:rPr>
                <a:t>Seekers of truth</a:t>
              </a:r>
              <a:endParaRPr lang="en-GB" sz="1600" u="sng" dirty="0">
                <a:solidFill>
                  <a:schemeClr val="bg1"/>
                </a:solidFill>
              </a:endParaRPr>
            </a:p>
            <a:p>
              <a:pPr algn="ctr">
                <a:defRPr/>
              </a:pPr>
              <a:endParaRPr lang="en-GB" sz="1600" dirty="0"/>
            </a:p>
            <a:p>
              <a:pPr algn="ctr">
                <a:defRPr/>
              </a:pPr>
              <a:endParaRPr lang="en-GB" sz="1600" dirty="0" smtClean="0"/>
            </a:p>
            <a:p>
              <a:pPr algn="ctr">
                <a:defRPr/>
              </a:pPr>
              <a:r>
                <a:rPr lang="en-GB" sz="1600" b="1" u="sng" dirty="0" smtClean="0"/>
                <a:t>Sacrifices and trials</a:t>
              </a:r>
            </a:p>
            <a:p>
              <a:pPr algn="ctr">
                <a:defRPr/>
              </a:pPr>
              <a:endParaRPr lang="en-GB" sz="1600" dirty="0"/>
            </a:p>
            <a:p>
              <a:pPr algn="ctr">
                <a:defRPr/>
              </a:pPr>
              <a:endParaRPr lang="en-GB" sz="1600" dirty="0" smtClean="0">
                <a:solidFill>
                  <a:schemeClr val="bg1"/>
                </a:solidFill>
              </a:endParaRPr>
            </a:p>
            <a:p>
              <a:pPr algn="ctr">
                <a:defRPr/>
              </a:pPr>
              <a:r>
                <a:rPr lang="en-GB" sz="1600" dirty="0" smtClean="0">
                  <a:solidFill>
                    <a:schemeClr val="bg1"/>
                  </a:solidFill>
                </a:rPr>
                <a:t>Devotion</a:t>
              </a:r>
            </a:p>
            <a:p>
              <a:pPr algn="ctr">
                <a:defRPr/>
              </a:pPr>
              <a:endParaRPr lang="en-GB" sz="1600" dirty="0" smtClean="0">
                <a:solidFill>
                  <a:schemeClr val="bg1"/>
                </a:solidFill>
              </a:endParaRPr>
            </a:p>
            <a:p>
              <a:pPr algn="ctr">
                <a:defRPr/>
              </a:pPr>
              <a:endParaRPr lang="en-GB" sz="1600" dirty="0">
                <a:solidFill>
                  <a:schemeClr val="bg1"/>
                </a:solidFill>
              </a:endParaRPr>
            </a:p>
            <a:p>
              <a:pPr algn="ctr">
                <a:defRPr/>
              </a:pPr>
              <a:r>
                <a:rPr lang="en-GB" sz="1600" dirty="0" smtClean="0">
                  <a:solidFill>
                    <a:schemeClr val="bg1"/>
                  </a:solidFill>
                </a:rPr>
                <a:t>Certain days</a:t>
              </a:r>
              <a:endParaRPr lang="en-GB" sz="1600" dirty="0">
                <a:solidFill>
                  <a:schemeClr val="bg1"/>
                </a:solidFill>
              </a:endParaRPr>
            </a:p>
            <a:p>
              <a:pPr algn="ctr">
                <a:defRPr/>
              </a:pPr>
              <a:endParaRPr lang="en-GB" sz="1600" dirty="0" smtClean="0">
                <a:solidFill>
                  <a:schemeClr val="bg1"/>
                </a:solidFill>
              </a:endParaRPr>
            </a:p>
            <a:p>
              <a:pPr algn="ctr">
                <a:defRPr/>
              </a:pPr>
              <a:endParaRPr lang="en-GB" sz="1600" dirty="0" smtClean="0">
                <a:solidFill>
                  <a:schemeClr val="bg1"/>
                </a:solidFill>
              </a:endParaRPr>
            </a:p>
            <a:p>
              <a:pPr algn="ctr">
                <a:defRPr/>
              </a:pPr>
              <a:r>
                <a:rPr lang="en-GB" sz="1600" dirty="0" smtClean="0">
                  <a:solidFill>
                    <a:schemeClr val="bg1"/>
                  </a:solidFill>
                </a:rPr>
                <a:t>Clothes and beauty</a:t>
              </a:r>
              <a:endParaRPr lang="en-GB" sz="1600" dirty="0" smtClean="0">
                <a:solidFill>
                  <a:schemeClr val="bg1"/>
                </a:solidFill>
              </a:endParaRPr>
            </a:p>
            <a:p>
              <a:pPr algn="ctr">
                <a:defRPr/>
              </a:pPr>
              <a:endParaRPr lang="en-GB" sz="1600" dirty="0">
                <a:solidFill>
                  <a:schemeClr val="bg1"/>
                </a:solidFill>
              </a:endParaRPr>
            </a:p>
            <a:p>
              <a:pPr algn="ctr">
                <a:defRPr/>
              </a:pPr>
              <a:endParaRPr lang="en-GB" sz="1600" dirty="0">
                <a:solidFill>
                  <a:schemeClr val="bg1"/>
                </a:solidFill>
              </a:endParaRPr>
            </a:p>
            <a:p>
              <a:pPr algn="ctr">
                <a:defRPr/>
              </a:pPr>
              <a:r>
                <a:rPr lang="en-GB" sz="1600" dirty="0">
                  <a:solidFill>
                    <a:schemeClr val="bg1"/>
                  </a:solidFill>
                </a:rPr>
                <a:t> </a:t>
              </a:r>
              <a:r>
                <a:rPr lang="en-GB" sz="1600" dirty="0" smtClean="0"/>
                <a:t>Love of Allah</a:t>
              </a:r>
              <a:endParaRPr lang="en-GB" sz="1600" dirty="0" smtClean="0"/>
            </a:p>
          </p:txBody>
        </p:sp>
      </p:grpSp>
    </p:spTree>
    <p:extLst>
      <p:ext uri="{BB962C8B-B14F-4D97-AF65-F5344CB8AC3E}">
        <p14:creationId xmlns:p14="http://schemas.microsoft.com/office/powerpoint/2010/main" val="15374406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9" name="Oval 5"/>
          <p:cNvSpPr>
            <a:spLocks noChangeArrowheads="1"/>
          </p:cNvSpPr>
          <p:nvPr/>
        </p:nvSpPr>
        <p:spPr bwMode="auto">
          <a:xfrm>
            <a:off x="1524000" y="54179"/>
            <a:ext cx="2438400" cy="5972532"/>
          </a:xfrm>
          <a:prstGeom prst="ellipse">
            <a:avLst/>
          </a:prstGeom>
          <a:solidFill>
            <a:srgbClr val="043A0D"/>
          </a:solidFill>
          <a:ln>
            <a:noFill/>
          </a:ln>
          <a:extLs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lgn="just" eaLnBrk="0" hangingPunct="0">
              <a:spcBef>
                <a:spcPts val="1075"/>
              </a:spcBef>
              <a:buClr>
                <a:srgbClr val="557EB9"/>
              </a:buClr>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ts val="475"/>
              </a:spcBef>
              <a:buClr>
                <a:srgbClr val="557EB9"/>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2pPr>
            <a:lvl3pPr marL="1143000" indent="-228600" eaLnBrk="0" hangingPunct="0">
              <a:spcBef>
                <a:spcPts val="425"/>
              </a:spcBef>
              <a:buClr>
                <a:srgbClr val="557EB9"/>
              </a:buClr>
              <a:buFont typeface="Arial" panose="020B0604020202020204" pitchFamily="34" charset="0"/>
              <a:buChar char="&gt;"/>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ts val="138"/>
              </a:spcBef>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4pPr>
            <a:lvl5pPr marL="2057400" indent="-228600" eaLnBrk="0" hangingPunct="0">
              <a:spcBef>
                <a:spcPts val="125"/>
              </a:spcBef>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125"/>
              </a:spcBef>
              <a:spcAft>
                <a:spcPct val="0"/>
              </a:spcAft>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125"/>
              </a:spcBef>
              <a:spcAft>
                <a:spcPct val="0"/>
              </a:spcAft>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125"/>
              </a:spcBef>
              <a:spcAft>
                <a:spcPct val="0"/>
              </a:spcAft>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125"/>
              </a:spcBef>
              <a:spcAft>
                <a:spcPct val="0"/>
              </a:spcAft>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GB" sz="1800" dirty="0" smtClean="0">
                <a:solidFill>
                  <a:schemeClr val="bg1"/>
                </a:solidFill>
              </a:rPr>
              <a:t>Since </a:t>
            </a:r>
            <a:r>
              <a:rPr lang="en-GB" sz="1800" dirty="0">
                <a:solidFill>
                  <a:schemeClr val="bg1"/>
                </a:solidFill>
              </a:rPr>
              <a:t>the Promised Messiah (on whom be peace) had challenged all </a:t>
            </a:r>
            <a:r>
              <a:rPr lang="en-GB" sz="1800" dirty="0" smtClean="0">
                <a:solidFill>
                  <a:schemeClr val="bg1"/>
                </a:solidFill>
              </a:rPr>
              <a:t>religions, </a:t>
            </a:r>
            <a:r>
              <a:rPr lang="en-GB" sz="1800" dirty="0">
                <a:solidFill>
                  <a:schemeClr val="bg1"/>
                </a:solidFill>
              </a:rPr>
              <a:t>Christians and Hindus were severely opposed to </a:t>
            </a:r>
            <a:r>
              <a:rPr lang="en-GB" sz="1800" dirty="0" smtClean="0">
                <a:solidFill>
                  <a:schemeClr val="bg1"/>
                </a:solidFill>
              </a:rPr>
              <a:t>him and had filed </a:t>
            </a:r>
            <a:r>
              <a:rPr lang="en-GB" sz="1800" dirty="0">
                <a:solidFill>
                  <a:schemeClr val="bg1"/>
                </a:solidFill>
              </a:rPr>
              <a:t>numerous court cases against him</a:t>
            </a:r>
            <a:endParaRPr lang="en-GB" altLang="en-US" sz="1800" u="sng" dirty="0">
              <a:solidFill>
                <a:schemeClr val="bg1"/>
              </a:solidFill>
            </a:endParaRPr>
          </a:p>
        </p:txBody>
      </p:sp>
      <p:sp>
        <p:nvSpPr>
          <p:cNvPr id="5" name="Rectangle 4"/>
          <p:cNvSpPr/>
          <p:nvPr/>
        </p:nvSpPr>
        <p:spPr>
          <a:xfrm>
            <a:off x="1600200" y="5288047"/>
            <a:ext cx="7543800" cy="1477328"/>
          </a:xfrm>
          <a:prstGeom prst="rect">
            <a:avLst/>
          </a:prstGeom>
          <a:ln w="28575"/>
        </p:spPr>
        <p:style>
          <a:lnRef idx="1">
            <a:schemeClr val="accent3"/>
          </a:lnRef>
          <a:fillRef idx="3">
            <a:schemeClr val="accent3"/>
          </a:fillRef>
          <a:effectRef idx="2">
            <a:schemeClr val="accent3"/>
          </a:effectRef>
          <a:fontRef idx="minor">
            <a:schemeClr val="lt1"/>
          </a:fontRef>
        </p:style>
        <p:txBody>
          <a:bodyPr wrap="square">
            <a:spAutoFit/>
          </a:bodyPr>
          <a:lstStyle/>
          <a:p>
            <a:pPr algn="ctr"/>
            <a:r>
              <a:rPr lang="en-GB" dirty="0"/>
              <a:t>On the one hand they heard Divine revelations like ‘</a:t>
            </a:r>
            <a:r>
              <a:rPr lang="en-GB" i="1" dirty="0"/>
              <a:t>Kings will seek blessings from your garments’ </a:t>
            </a:r>
            <a:r>
              <a:rPr lang="en-GB" dirty="0"/>
              <a:t>and on the other hand they observed that a jobsworth Hindu magistrate did not even allow the Promised Messiah a drink of water! Who made him stand for hours so much so that he felt dizzy and his feet ached.</a:t>
            </a:r>
            <a:endParaRPr lang="en-US" dirty="0"/>
          </a:p>
        </p:txBody>
      </p:sp>
      <p:sp>
        <p:nvSpPr>
          <p:cNvPr id="88067" name="Rectangle 5"/>
          <p:cNvSpPr>
            <a:spLocks noChangeArrowheads="1"/>
          </p:cNvSpPr>
          <p:nvPr/>
        </p:nvSpPr>
        <p:spPr bwMode="auto">
          <a:xfrm>
            <a:off x="1550020" y="76703"/>
            <a:ext cx="7467600" cy="408623"/>
          </a:xfrm>
          <a:prstGeom prst="roundRect">
            <a:avLst>
              <a:gd name="adj" fmla="val 16667"/>
            </a:avLst>
          </a:pr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lgn="just" eaLnBrk="0" hangingPunct="0">
              <a:spcBef>
                <a:spcPts val="1075"/>
              </a:spcBef>
              <a:buClr>
                <a:srgbClr val="557EB9"/>
              </a:buClr>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ts val="475"/>
              </a:spcBef>
              <a:buClr>
                <a:srgbClr val="557EB9"/>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2pPr>
            <a:lvl3pPr marL="1143000" indent="-228600" eaLnBrk="0" hangingPunct="0">
              <a:spcBef>
                <a:spcPts val="425"/>
              </a:spcBef>
              <a:buClr>
                <a:srgbClr val="557EB9"/>
              </a:buClr>
              <a:buFont typeface="Arial" panose="020B0604020202020204" pitchFamily="34" charset="0"/>
              <a:buChar char="&gt;"/>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ts val="138"/>
              </a:spcBef>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4pPr>
            <a:lvl5pPr marL="2057400" indent="-228600" eaLnBrk="0" hangingPunct="0">
              <a:spcBef>
                <a:spcPts val="125"/>
              </a:spcBef>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125"/>
              </a:spcBef>
              <a:spcAft>
                <a:spcPct val="0"/>
              </a:spcAft>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125"/>
              </a:spcBef>
              <a:spcAft>
                <a:spcPct val="0"/>
              </a:spcAft>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125"/>
              </a:spcBef>
              <a:spcAft>
                <a:spcPct val="0"/>
              </a:spcAft>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125"/>
              </a:spcBef>
              <a:spcAft>
                <a:spcPct val="0"/>
              </a:spcAft>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GB" sz="1800" dirty="0">
                <a:solidFill>
                  <a:schemeClr val="bg1"/>
                </a:solidFill>
              </a:rPr>
              <a:t>Hazrat </a:t>
            </a:r>
            <a:r>
              <a:rPr lang="en-GB" sz="1800" dirty="0" err="1">
                <a:solidFill>
                  <a:schemeClr val="bg1"/>
                </a:solidFill>
              </a:rPr>
              <a:t>Musleh</a:t>
            </a:r>
            <a:r>
              <a:rPr lang="en-GB" sz="1800" dirty="0">
                <a:solidFill>
                  <a:schemeClr val="bg1"/>
                </a:solidFill>
              </a:rPr>
              <a:t> Maud (may Allah be pleased with him) says</a:t>
            </a:r>
            <a:endParaRPr lang="en-GB" altLang="en-US" sz="1800" dirty="0">
              <a:solidFill>
                <a:schemeClr val="bg1"/>
              </a:solidFill>
            </a:endParaRPr>
          </a:p>
        </p:txBody>
      </p:sp>
      <p:graphicFrame>
        <p:nvGraphicFramePr>
          <p:cNvPr id="12" name="Diagram 11"/>
          <p:cNvGraphicFramePr/>
          <p:nvPr>
            <p:extLst>
              <p:ext uri="{D42A27DB-BD31-4B8C-83A1-F6EECF244321}">
                <p14:modId xmlns:p14="http://schemas.microsoft.com/office/powerpoint/2010/main" val="3820091223"/>
              </p:ext>
            </p:extLst>
          </p:nvPr>
        </p:nvGraphicFramePr>
        <p:xfrm>
          <a:off x="4064620" y="661104"/>
          <a:ext cx="4953000" cy="3733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3987800" y="4724400"/>
            <a:ext cx="4891669" cy="3693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GB" dirty="0"/>
              <a:t>Those weak of faith would have </a:t>
            </a:r>
            <a:r>
              <a:rPr lang="en-GB" dirty="0" smtClean="0"/>
              <a:t>wondered!</a:t>
            </a:r>
            <a:endParaRPr lang="en-US" dirty="0"/>
          </a:p>
        </p:txBody>
      </p:sp>
      <p:sp>
        <p:nvSpPr>
          <p:cNvPr id="11" name="TextBox 10"/>
          <p:cNvSpPr txBox="1"/>
          <p:nvPr/>
        </p:nvSpPr>
        <p:spPr bwMode="auto">
          <a:xfrm>
            <a:off x="0" y="6245222"/>
            <a:ext cx="1524000" cy="646331"/>
          </a:xfrm>
          <a:prstGeom prst="rect">
            <a:avLst/>
          </a:prstGeom>
          <a:noFill/>
          <a:ln>
            <a:solidFill>
              <a:srgbClr val="660066"/>
            </a:solidFill>
          </a:ln>
        </p:spPr>
        <p:txBody>
          <a:bodyPr>
            <a:spAutoFit/>
          </a:bodyPr>
          <a:lstStyle/>
          <a:p>
            <a:pPr algn="ctr">
              <a:defRPr/>
            </a:pPr>
            <a:r>
              <a:rPr lang="en-GB" dirty="0" smtClean="0">
                <a:cs typeface="Aharoni" panose="02010803020104030203" pitchFamily="2" charset="-79"/>
              </a:rPr>
              <a:t>August 7th 2015</a:t>
            </a:r>
            <a:endParaRPr lang="en-GB" dirty="0">
              <a:latin typeface="+mn-lt"/>
              <a:cs typeface="Aharoni" panose="02010803020104030203" pitchFamily="2" charset="-79"/>
            </a:endParaRPr>
          </a:p>
        </p:txBody>
      </p:sp>
      <p:grpSp>
        <p:nvGrpSpPr>
          <p:cNvPr id="14" name="Group 2"/>
          <p:cNvGrpSpPr>
            <a:grpSpLocks/>
          </p:cNvGrpSpPr>
          <p:nvPr/>
        </p:nvGrpSpPr>
        <p:grpSpPr bwMode="auto">
          <a:xfrm>
            <a:off x="0" y="0"/>
            <a:ext cx="1524000" cy="6891556"/>
            <a:chOff x="0" y="0"/>
            <a:chExt cx="1524000" cy="6890977"/>
          </a:xfrm>
        </p:grpSpPr>
        <p:sp>
          <p:nvSpPr>
            <p:cNvPr id="15" name="TextBox 14"/>
            <p:cNvSpPr txBox="1"/>
            <p:nvPr/>
          </p:nvSpPr>
          <p:spPr>
            <a:xfrm>
              <a:off x="0" y="6244700"/>
              <a:ext cx="1524000" cy="646277"/>
            </a:xfrm>
            <a:prstGeom prst="rect">
              <a:avLst/>
            </a:prstGeom>
            <a:noFill/>
            <a:ln>
              <a:solidFill>
                <a:srgbClr val="660066"/>
              </a:solidFill>
            </a:ln>
          </p:spPr>
          <p:txBody>
            <a:bodyPr>
              <a:spAutoFit/>
            </a:bodyPr>
            <a:lstStyle/>
            <a:p>
              <a:pPr algn="ctr">
                <a:defRPr/>
              </a:pPr>
              <a:r>
                <a:rPr lang="en-GB" dirty="0" smtClean="0">
                  <a:cs typeface="Aharoni" panose="02010803020104030203" pitchFamily="2" charset="-79"/>
                </a:rPr>
                <a:t>August 7th 2015</a:t>
              </a:r>
              <a:endParaRPr lang="en-GB" dirty="0">
                <a:latin typeface="+mn-lt"/>
                <a:cs typeface="Aharoni" panose="02010803020104030203" pitchFamily="2" charset="-79"/>
              </a:endParaRPr>
            </a:p>
          </p:txBody>
        </p:sp>
        <p:sp>
          <p:nvSpPr>
            <p:cNvPr id="16" name="Rectangle 15"/>
            <p:cNvSpPr/>
            <p:nvPr/>
          </p:nvSpPr>
          <p:spPr>
            <a:xfrm>
              <a:off x="0" y="0"/>
              <a:ext cx="1524000" cy="6244700"/>
            </a:xfrm>
            <a:prstGeom prst="rect">
              <a:avLst/>
            </a:prstGeom>
            <a:solidFill>
              <a:srgbClr val="66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u="sng" dirty="0">
                  <a:solidFill>
                    <a:schemeClr val="bg1"/>
                  </a:solidFill>
                </a:rPr>
                <a:t>The </a:t>
              </a:r>
              <a:r>
                <a:rPr lang="en-GB" sz="1600" b="1" u="sng" dirty="0" smtClean="0">
                  <a:solidFill>
                    <a:schemeClr val="bg1"/>
                  </a:solidFill>
                </a:rPr>
                <a:t>companions</a:t>
              </a:r>
              <a:endParaRPr lang="en-GB" sz="1600" b="1" u="sng" dirty="0">
                <a:solidFill>
                  <a:schemeClr val="bg1"/>
                </a:solidFill>
              </a:endParaRPr>
            </a:p>
            <a:p>
              <a:pPr algn="ctr">
                <a:defRPr/>
              </a:pPr>
              <a:endParaRPr lang="en-GB" sz="1600" u="sng" dirty="0"/>
            </a:p>
            <a:p>
              <a:pPr algn="ctr">
                <a:defRPr/>
              </a:pPr>
              <a:endParaRPr lang="en-GB" sz="1600" u="sng" dirty="0"/>
            </a:p>
            <a:p>
              <a:pPr algn="ctr">
                <a:defRPr/>
              </a:pPr>
              <a:r>
                <a:rPr lang="en-GB" sz="1600" u="sng" dirty="0" smtClean="0">
                  <a:solidFill>
                    <a:schemeClr val="bg1"/>
                  </a:solidFill>
                </a:rPr>
                <a:t>Seekers of truth</a:t>
              </a:r>
              <a:endParaRPr lang="en-GB" sz="1600" u="sng" dirty="0">
                <a:solidFill>
                  <a:schemeClr val="bg1"/>
                </a:solidFill>
              </a:endParaRPr>
            </a:p>
            <a:p>
              <a:pPr algn="ctr">
                <a:defRPr/>
              </a:pPr>
              <a:endParaRPr lang="en-GB" sz="1600" dirty="0"/>
            </a:p>
            <a:p>
              <a:pPr algn="ctr">
                <a:defRPr/>
              </a:pPr>
              <a:endParaRPr lang="en-GB" sz="1600" dirty="0" smtClean="0"/>
            </a:p>
            <a:p>
              <a:pPr algn="ctr">
                <a:defRPr/>
              </a:pPr>
              <a:r>
                <a:rPr lang="en-GB" sz="1600" b="1" u="sng" dirty="0" smtClean="0"/>
                <a:t>Sacrifices and trials</a:t>
              </a:r>
            </a:p>
            <a:p>
              <a:pPr algn="ctr">
                <a:defRPr/>
              </a:pPr>
              <a:endParaRPr lang="en-GB" sz="1600" u="sng" dirty="0"/>
            </a:p>
            <a:p>
              <a:pPr algn="ctr">
                <a:defRPr/>
              </a:pPr>
              <a:endParaRPr lang="en-GB" sz="1600" dirty="0" smtClean="0">
                <a:solidFill>
                  <a:schemeClr val="bg1"/>
                </a:solidFill>
              </a:endParaRPr>
            </a:p>
            <a:p>
              <a:pPr algn="ctr">
                <a:defRPr/>
              </a:pPr>
              <a:r>
                <a:rPr lang="en-GB" sz="1600" dirty="0" smtClean="0">
                  <a:solidFill>
                    <a:schemeClr val="bg1"/>
                  </a:solidFill>
                </a:rPr>
                <a:t>Devotion</a:t>
              </a:r>
            </a:p>
            <a:p>
              <a:pPr algn="ctr">
                <a:defRPr/>
              </a:pPr>
              <a:endParaRPr lang="en-GB" sz="1600" dirty="0" smtClean="0">
                <a:solidFill>
                  <a:schemeClr val="bg1"/>
                </a:solidFill>
              </a:endParaRPr>
            </a:p>
            <a:p>
              <a:pPr algn="ctr">
                <a:defRPr/>
              </a:pPr>
              <a:endParaRPr lang="en-GB" sz="1600" dirty="0">
                <a:solidFill>
                  <a:schemeClr val="bg1"/>
                </a:solidFill>
              </a:endParaRPr>
            </a:p>
            <a:p>
              <a:pPr algn="ctr">
                <a:defRPr/>
              </a:pPr>
              <a:r>
                <a:rPr lang="en-GB" sz="1600" dirty="0" smtClean="0">
                  <a:solidFill>
                    <a:schemeClr val="bg1"/>
                  </a:solidFill>
                </a:rPr>
                <a:t>Certain days</a:t>
              </a:r>
              <a:endParaRPr lang="en-GB" sz="1600" dirty="0">
                <a:solidFill>
                  <a:schemeClr val="bg1"/>
                </a:solidFill>
              </a:endParaRPr>
            </a:p>
            <a:p>
              <a:pPr algn="ctr">
                <a:defRPr/>
              </a:pPr>
              <a:endParaRPr lang="en-GB" sz="1600" dirty="0" smtClean="0">
                <a:solidFill>
                  <a:schemeClr val="bg1"/>
                </a:solidFill>
              </a:endParaRPr>
            </a:p>
            <a:p>
              <a:pPr algn="ctr">
                <a:defRPr/>
              </a:pPr>
              <a:endParaRPr lang="en-GB" sz="1600" dirty="0" smtClean="0">
                <a:solidFill>
                  <a:schemeClr val="bg1"/>
                </a:solidFill>
              </a:endParaRPr>
            </a:p>
            <a:p>
              <a:pPr algn="ctr">
                <a:defRPr/>
              </a:pPr>
              <a:r>
                <a:rPr lang="en-GB" sz="1600" dirty="0" smtClean="0">
                  <a:solidFill>
                    <a:schemeClr val="bg1"/>
                  </a:solidFill>
                </a:rPr>
                <a:t>Clothes and beauty</a:t>
              </a:r>
              <a:endParaRPr lang="en-GB" sz="1600" dirty="0" smtClean="0">
                <a:solidFill>
                  <a:schemeClr val="bg1"/>
                </a:solidFill>
              </a:endParaRPr>
            </a:p>
            <a:p>
              <a:pPr algn="ctr">
                <a:defRPr/>
              </a:pPr>
              <a:endParaRPr lang="en-GB" sz="1600" dirty="0">
                <a:solidFill>
                  <a:schemeClr val="bg1"/>
                </a:solidFill>
              </a:endParaRPr>
            </a:p>
            <a:p>
              <a:pPr algn="ctr">
                <a:defRPr/>
              </a:pPr>
              <a:endParaRPr lang="en-GB" sz="1600" dirty="0">
                <a:solidFill>
                  <a:schemeClr val="bg1"/>
                </a:solidFill>
              </a:endParaRPr>
            </a:p>
            <a:p>
              <a:pPr algn="ctr">
                <a:defRPr/>
              </a:pPr>
              <a:r>
                <a:rPr lang="en-GB" sz="1600" dirty="0">
                  <a:solidFill>
                    <a:schemeClr val="bg1"/>
                  </a:solidFill>
                </a:rPr>
                <a:t> </a:t>
              </a:r>
              <a:r>
                <a:rPr lang="en-GB" sz="1600" dirty="0" smtClean="0"/>
                <a:t>Love of Allah</a:t>
              </a:r>
              <a:endParaRPr lang="en-GB" sz="1600" dirty="0" smtClean="0"/>
            </a:p>
          </p:txBody>
        </p:sp>
      </p:grpSp>
    </p:spTree>
    <p:extLst>
      <p:ext uri="{BB962C8B-B14F-4D97-AF65-F5344CB8AC3E}">
        <p14:creationId xmlns:p14="http://schemas.microsoft.com/office/powerpoint/2010/main" val="30773781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4"/>
          <p:cNvGraphicFramePr>
            <a:graphicFrameLocks/>
          </p:cNvGraphicFramePr>
          <p:nvPr>
            <p:extLst>
              <p:ext uri="{D42A27DB-BD31-4B8C-83A1-F6EECF244321}">
                <p14:modId xmlns:p14="http://schemas.microsoft.com/office/powerpoint/2010/main" val="3062646745"/>
              </p:ext>
            </p:extLst>
          </p:nvPr>
        </p:nvGraphicFramePr>
        <p:xfrm>
          <a:off x="2057400" y="778726"/>
          <a:ext cx="6781800" cy="56982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1676400" y="76200"/>
            <a:ext cx="7283450" cy="685800"/>
          </a:xfrm>
          <a:prstGeom prst="rect">
            <a:avLst/>
          </a:prstGeom>
          <a:solidFill>
            <a:srgbClr val="1F2C1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dirty="0">
                <a:solidFill>
                  <a:schemeClr val="bg1"/>
                </a:solidFill>
              </a:rPr>
              <a:t>Hazrat </a:t>
            </a:r>
            <a:r>
              <a:rPr lang="en-GB" dirty="0" err="1">
                <a:solidFill>
                  <a:schemeClr val="bg1"/>
                </a:solidFill>
              </a:rPr>
              <a:t>Musleh</a:t>
            </a:r>
            <a:r>
              <a:rPr lang="en-GB" dirty="0">
                <a:solidFill>
                  <a:schemeClr val="bg1"/>
                </a:solidFill>
              </a:rPr>
              <a:t> Maud (may Allah be pleased with him) </a:t>
            </a:r>
            <a:r>
              <a:rPr lang="en-GB" dirty="0" smtClean="0">
                <a:solidFill>
                  <a:schemeClr val="bg1"/>
                </a:solidFill>
              </a:rPr>
              <a:t>narrates</a:t>
            </a:r>
            <a:endParaRPr lang="en-GB" altLang="en-US" dirty="0">
              <a:solidFill>
                <a:schemeClr val="bg1"/>
              </a:solidFill>
            </a:endParaRPr>
          </a:p>
        </p:txBody>
      </p:sp>
      <p:sp>
        <p:nvSpPr>
          <p:cNvPr id="15" name="TextBox 14"/>
          <p:cNvSpPr txBox="1"/>
          <p:nvPr/>
        </p:nvSpPr>
        <p:spPr bwMode="auto">
          <a:xfrm>
            <a:off x="0" y="6245222"/>
            <a:ext cx="1524000" cy="646331"/>
          </a:xfrm>
          <a:prstGeom prst="rect">
            <a:avLst/>
          </a:prstGeom>
          <a:noFill/>
          <a:ln>
            <a:solidFill>
              <a:srgbClr val="660066"/>
            </a:solidFill>
          </a:ln>
        </p:spPr>
        <p:txBody>
          <a:bodyPr>
            <a:spAutoFit/>
          </a:bodyPr>
          <a:lstStyle/>
          <a:p>
            <a:pPr algn="ctr">
              <a:defRPr/>
            </a:pPr>
            <a:r>
              <a:rPr lang="en-GB" dirty="0" smtClean="0">
                <a:cs typeface="Aharoni" panose="02010803020104030203" pitchFamily="2" charset="-79"/>
              </a:rPr>
              <a:t>August 7th 2015</a:t>
            </a:r>
            <a:endParaRPr lang="en-GB" dirty="0">
              <a:latin typeface="+mn-lt"/>
              <a:cs typeface="Aharoni" panose="02010803020104030203" pitchFamily="2" charset="-79"/>
            </a:endParaRPr>
          </a:p>
        </p:txBody>
      </p:sp>
      <p:sp>
        <p:nvSpPr>
          <p:cNvPr id="13" name="TextBox 12"/>
          <p:cNvSpPr txBox="1"/>
          <p:nvPr/>
        </p:nvSpPr>
        <p:spPr bwMode="auto">
          <a:xfrm>
            <a:off x="0" y="6245222"/>
            <a:ext cx="1524000" cy="646331"/>
          </a:xfrm>
          <a:prstGeom prst="rect">
            <a:avLst/>
          </a:prstGeom>
          <a:noFill/>
          <a:ln>
            <a:solidFill>
              <a:srgbClr val="660066"/>
            </a:solidFill>
          </a:ln>
        </p:spPr>
        <p:txBody>
          <a:bodyPr>
            <a:spAutoFit/>
          </a:bodyPr>
          <a:lstStyle/>
          <a:p>
            <a:pPr algn="ctr">
              <a:defRPr/>
            </a:pPr>
            <a:r>
              <a:rPr lang="en-GB" dirty="0" smtClean="0">
                <a:cs typeface="Aharoni" panose="02010803020104030203" pitchFamily="2" charset="-79"/>
              </a:rPr>
              <a:t>August 7th 2015</a:t>
            </a:r>
            <a:endParaRPr lang="en-GB" dirty="0">
              <a:latin typeface="+mn-lt"/>
              <a:cs typeface="Aharoni" panose="02010803020104030203" pitchFamily="2" charset="-79"/>
            </a:endParaRPr>
          </a:p>
        </p:txBody>
      </p:sp>
      <p:grpSp>
        <p:nvGrpSpPr>
          <p:cNvPr id="9" name="Group 2"/>
          <p:cNvGrpSpPr>
            <a:grpSpLocks/>
          </p:cNvGrpSpPr>
          <p:nvPr/>
        </p:nvGrpSpPr>
        <p:grpSpPr bwMode="auto">
          <a:xfrm>
            <a:off x="0" y="0"/>
            <a:ext cx="1524000" cy="6891556"/>
            <a:chOff x="0" y="0"/>
            <a:chExt cx="1524000" cy="6890977"/>
          </a:xfrm>
        </p:grpSpPr>
        <p:sp>
          <p:nvSpPr>
            <p:cNvPr id="10" name="TextBox 9"/>
            <p:cNvSpPr txBox="1"/>
            <p:nvPr/>
          </p:nvSpPr>
          <p:spPr>
            <a:xfrm>
              <a:off x="0" y="6244700"/>
              <a:ext cx="1524000" cy="646277"/>
            </a:xfrm>
            <a:prstGeom prst="rect">
              <a:avLst/>
            </a:prstGeom>
            <a:noFill/>
            <a:ln>
              <a:solidFill>
                <a:srgbClr val="660066"/>
              </a:solidFill>
            </a:ln>
          </p:spPr>
          <p:txBody>
            <a:bodyPr>
              <a:spAutoFit/>
            </a:bodyPr>
            <a:lstStyle/>
            <a:p>
              <a:pPr algn="ctr">
                <a:defRPr/>
              </a:pPr>
              <a:r>
                <a:rPr lang="en-GB" dirty="0" smtClean="0">
                  <a:cs typeface="Aharoni" panose="02010803020104030203" pitchFamily="2" charset="-79"/>
                </a:rPr>
                <a:t>August 7th 2015</a:t>
              </a:r>
              <a:endParaRPr lang="en-GB" dirty="0">
                <a:latin typeface="+mn-lt"/>
                <a:cs typeface="Aharoni" panose="02010803020104030203" pitchFamily="2" charset="-79"/>
              </a:endParaRPr>
            </a:p>
          </p:txBody>
        </p:sp>
        <p:sp>
          <p:nvSpPr>
            <p:cNvPr id="11" name="Rectangle 10"/>
            <p:cNvSpPr/>
            <p:nvPr/>
          </p:nvSpPr>
          <p:spPr>
            <a:xfrm>
              <a:off x="0" y="0"/>
              <a:ext cx="1524000" cy="6244700"/>
            </a:xfrm>
            <a:prstGeom prst="rect">
              <a:avLst/>
            </a:prstGeom>
            <a:solidFill>
              <a:srgbClr val="66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u="sng" dirty="0">
                  <a:solidFill>
                    <a:schemeClr val="bg1"/>
                  </a:solidFill>
                </a:rPr>
                <a:t>The </a:t>
              </a:r>
              <a:r>
                <a:rPr lang="en-GB" sz="1600" b="1" u="sng" dirty="0" smtClean="0">
                  <a:solidFill>
                    <a:schemeClr val="bg1"/>
                  </a:solidFill>
                </a:rPr>
                <a:t>companions</a:t>
              </a:r>
              <a:endParaRPr lang="en-GB" sz="1600" b="1" u="sng" dirty="0">
                <a:solidFill>
                  <a:schemeClr val="bg1"/>
                </a:solidFill>
              </a:endParaRPr>
            </a:p>
            <a:p>
              <a:pPr algn="ctr">
                <a:defRPr/>
              </a:pPr>
              <a:endParaRPr lang="en-GB" sz="1600" u="sng" dirty="0"/>
            </a:p>
            <a:p>
              <a:pPr algn="ctr">
                <a:defRPr/>
              </a:pPr>
              <a:endParaRPr lang="en-GB" sz="1600" u="sng" dirty="0"/>
            </a:p>
            <a:p>
              <a:pPr algn="ctr">
                <a:defRPr/>
              </a:pPr>
              <a:r>
                <a:rPr lang="en-GB" sz="1600" u="sng" dirty="0" smtClean="0">
                  <a:solidFill>
                    <a:schemeClr val="bg1"/>
                  </a:solidFill>
                </a:rPr>
                <a:t>Seekers of truth</a:t>
              </a:r>
              <a:endParaRPr lang="en-GB" sz="1600" u="sng" dirty="0">
                <a:solidFill>
                  <a:schemeClr val="bg1"/>
                </a:solidFill>
              </a:endParaRPr>
            </a:p>
            <a:p>
              <a:pPr algn="ctr">
                <a:defRPr/>
              </a:pPr>
              <a:endParaRPr lang="en-GB" sz="1600" dirty="0"/>
            </a:p>
            <a:p>
              <a:pPr algn="ctr">
                <a:defRPr/>
              </a:pPr>
              <a:endParaRPr lang="en-GB" sz="1600" dirty="0" smtClean="0"/>
            </a:p>
            <a:p>
              <a:pPr algn="ctr">
                <a:defRPr/>
              </a:pPr>
              <a:r>
                <a:rPr lang="en-GB" sz="1600" b="1" u="sng" dirty="0" smtClean="0"/>
                <a:t>Sacrifices and trials</a:t>
              </a:r>
            </a:p>
            <a:p>
              <a:pPr algn="ctr">
                <a:defRPr/>
              </a:pPr>
              <a:endParaRPr lang="en-GB" sz="1600" dirty="0"/>
            </a:p>
            <a:p>
              <a:pPr algn="ctr">
                <a:defRPr/>
              </a:pPr>
              <a:endParaRPr lang="en-GB" sz="1600" dirty="0" smtClean="0">
                <a:solidFill>
                  <a:schemeClr val="bg1"/>
                </a:solidFill>
              </a:endParaRPr>
            </a:p>
            <a:p>
              <a:pPr algn="ctr">
                <a:defRPr/>
              </a:pPr>
              <a:r>
                <a:rPr lang="en-GB" sz="1600" u="sng" dirty="0" smtClean="0">
                  <a:solidFill>
                    <a:schemeClr val="bg1"/>
                  </a:solidFill>
                </a:rPr>
                <a:t>Devotion</a:t>
              </a:r>
            </a:p>
            <a:p>
              <a:pPr algn="ctr">
                <a:defRPr/>
              </a:pPr>
              <a:endParaRPr lang="en-GB" sz="1600" dirty="0" smtClean="0">
                <a:solidFill>
                  <a:schemeClr val="bg1"/>
                </a:solidFill>
              </a:endParaRPr>
            </a:p>
            <a:p>
              <a:pPr algn="ctr">
                <a:defRPr/>
              </a:pPr>
              <a:endParaRPr lang="en-GB" sz="1600" dirty="0">
                <a:solidFill>
                  <a:schemeClr val="bg1"/>
                </a:solidFill>
              </a:endParaRPr>
            </a:p>
            <a:p>
              <a:pPr algn="ctr">
                <a:defRPr/>
              </a:pPr>
              <a:r>
                <a:rPr lang="en-GB" sz="1600" dirty="0" smtClean="0">
                  <a:solidFill>
                    <a:schemeClr val="bg1"/>
                  </a:solidFill>
                </a:rPr>
                <a:t>Certain days</a:t>
              </a:r>
              <a:endParaRPr lang="en-GB" sz="1600" dirty="0">
                <a:solidFill>
                  <a:schemeClr val="bg1"/>
                </a:solidFill>
              </a:endParaRPr>
            </a:p>
            <a:p>
              <a:pPr algn="ctr">
                <a:defRPr/>
              </a:pPr>
              <a:endParaRPr lang="en-GB" sz="1600" dirty="0" smtClean="0">
                <a:solidFill>
                  <a:schemeClr val="bg1"/>
                </a:solidFill>
              </a:endParaRPr>
            </a:p>
            <a:p>
              <a:pPr algn="ctr">
                <a:defRPr/>
              </a:pPr>
              <a:endParaRPr lang="en-GB" sz="1600" dirty="0" smtClean="0">
                <a:solidFill>
                  <a:schemeClr val="bg1"/>
                </a:solidFill>
              </a:endParaRPr>
            </a:p>
            <a:p>
              <a:pPr algn="ctr">
                <a:defRPr/>
              </a:pPr>
              <a:r>
                <a:rPr lang="en-GB" sz="1600" dirty="0" smtClean="0">
                  <a:solidFill>
                    <a:schemeClr val="bg1"/>
                  </a:solidFill>
                </a:rPr>
                <a:t>Clothes and beauty</a:t>
              </a:r>
              <a:endParaRPr lang="en-GB" sz="1600" dirty="0" smtClean="0">
                <a:solidFill>
                  <a:schemeClr val="bg1"/>
                </a:solidFill>
              </a:endParaRPr>
            </a:p>
            <a:p>
              <a:pPr algn="ctr">
                <a:defRPr/>
              </a:pPr>
              <a:endParaRPr lang="en-GB" sz="1600" dirty="0">
                <a:solidFill>
                  <a:schemeClr val="bg1"/>
                </a:solidFill>
              </a:endParaRPr>
            </a:p>
            <a:p>
              <a:pPr algn="ctr">
                <a:defRPr/>
              </a:pPr>
              <a:endParaRPr lang="en-GB" sz="1600" dirty="0">
                <a:solidFill>
                  <a:schemeClr val="bg1"/>
                </a:solidFill>
              </a:endParaRPr>
            </a:p>
            <a:p>
              <a:pPr algn="ctr">
                <a:defRPr/>
              </a:pPr>
              <a:r>
                <a:rPr lang="en-GB" sz="1600" dirty="0">
                  <a:solidFill>
                    <a:schemeClr val="bg1"/>
                  </a:solidFill>
                </a:rPr>
                <a:t> </a:t>
              </a:r>
              <a:r>
                <a:rPr lang="en-GB" sz="1600" dirty="0" smtClean="0"/>
                <a:t>Love of Allah</a:t>
              </a:r>
              <a:endParaRPr lang="en-GB" sz="1600" dirty="0" smtClean="0"/>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703077947"/>
              </p:ext>
            </p:extLst>
          </p:nvPr>
        </p:nvGraphicFramePr>
        <p:xfrm>
          <a:off x="1524000" y="1066800"/>
          <a:ext cx="4572000" cy="5254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1676400" y="0"/>
            <a:ext cx="7391400" cy="646331"/>
          </a:xfrm>
          <a:prstGeom prst="rect">
            <a:avLst/>
          </a:prstGeom>
          <a:solidFill>
            <a:srgbClr val="043A0D"/>
          </a:solidFill>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GB" dirty="0">
                <a:solidFill>
                  <a:schemeClr val="bg1"/>
                </a:solidFill>
              </a:rPr>
              <a:t>This may appear impertinent but it shows the intense love Professor had for the Promised Messiah (on whom be peace).</a:t>
            </a:r>
            <a:endParaRPr lang="en-US" dirty="0">
              <a:solidFill>
                <a:schemeClr val="bg1"/>
              </a:solidFill>
            </a:endParaRPr>
          </a:p>
        </p:txBody>
      </p:sp>
      <p:sp>
        <p:nvSpPr>
          <p:cNvPr id="12" name="TextBox 11"/>
          <p:cNvSpPr txBox="1"/>
          <p:nvPr/>
        </p:nvSpPr>
        <p:spPr bwMode="auto">
          <a:xfrm>
            <a:off x="0" y="6245222"/>
            <a:ext cx="1524000" cy="646331"/>
          </a:xfrm>
          <a:prstGeom prst="rect">
            <a:avLst/>
          </a:prstGeom>
          <a:noFill/>
          <a:ln>
            <a:solidFill>
              <a:srgbClr val="660066"/>
            </a:solidFill>
          </a:ln>
        </p:spPr>
        <p:txBody>
          <a:bodyPr>
            <a:spAutoFit/>
          </a:bodyPr>
          <a:lstStyle/>
          <a:p>
            <a:pPr algn="ctr">
              <a:defRPr/>
            </a:pPr>
            <a:r>
              <a:rPr lang="en-GB" dirty="0" smtClean="0">
                <a:cs typeface="Aharoni" panose="02010803020104030203" pitchFamily="2" charset="-79"/>
              </a:rPr>
              <a:t>August 7th 2015</a:t>
            </a:r>
            <a:endParaRPr lang="en-GB" dirty="0">
              <a:latin typeface="+mn-lt"/>
              <a:cs typeface="Aharoni" panose="02010803020104030203" pitchFamily="2" charset="-79"/>
            </a:endParaRPr>
          </a:p>
        </p:txBody>
      </p:sp>
      <p:grpSp>
        <p:nvGrpSpPr>
          <p:cNvPr id="11" name="Group 2"/>
          <p:cNvGrpSpPr>
            <a:grpSpLocks/>
          </p:cNvGrpSpPr>
          <p:nvPr/>
        </p:nvGrpSpPr>
        <p:grpSpPr bwMode="auto">
          <a:xfrm>
            <a:off x="0" y="0"/>
            <a:ext cx="1524000" cy="6891556"/>
            <a:chOff x="0" y="0"/>
            <a:chExt cx="1524000" cy="6890977"/>
          </a:xfrm>
        </p:grpSpPr>
        <p:sp>
          <p:nvSpPr>
            <p:cNvPr id="13" name="TextBox 12"/>
            <p:cNvSpPr txBox="1"/>
            <p:nvPr/>
          </p:nvSpPr>
          <p:spPr>
            <a:xfrm>
              <a:off x="0" y="6244700"/>
              <a:ext cx="1524000" cy="646277"/>
            </a:xfrm>
            <a:prstGeom prst="rect">
              <a:avLst/>
            </a:prstGeom>
            <a:noFill/>
            <a:ln>
              <a:solidFill>
                <a:srgbClr val="660066"/>
              </a:solidFill>
            </a:ln>
          </p:spPr>
          <p:txBody>
            <a:bodyPr>
              <a:spAutoFit/>
            </a:bodyPr>
            <a:lstStyle/>
            <a:p>
              <a:pPr algn="ctr">
                <a:defRPr/>
              </a:pPr>
              <a:r>
                <a:rPr lang="en-GB" dirty="0" smtClean="0">
                  <a:cs typeface="Aharoni" panose="02010803020104030203" pitchFamily="2" charset="-79"/>
                </a:rPr>
                <a:t>August 7th 2015</a:t>
              </a:r>
              <a:endParaRPr lang="en-GB" dirty="0">
                <a:latin typeface="+mn-lt"/>
                <a:cs typeface="Aharoni" panose="02010803020104030203" pitchFamily="2" charset="-79"/>
              </a:endParaRPr>
            </a:p>
          </p:txBody>
        </p:sp>
        <p:sp>
          <p:nvSpPr>
            <p:cNvPr id="15" name="Rectangle 14"/>
            <p:cNvSpPr/>
            <p:nvPr/>
          </p:nvSpPr>
          <p:spPr>
            <a:xfrm>
              <a:off x="0" y="0"/>
              <a:ext cx="1524000" cy="6244700"/>
            </a:xfrm>
            <a:prstGeom prst="rect">
              <a:avLst/>
            </a:prstGeom>
            <a:solidFill>
              <a:srgbClr val="66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u="sng" dirty="0">
                  <a:solidFill>
                    <a:schemeClr val="bg1"/>
                  </a:solidFill>
                </a:rPr>
                <a:t>The </a:t>
              </a:r>
              <a:r>
                <a:rPr lang="en-GB" sz="1600" b="1" u="sng" dirty="0" smtClean="0">
                  <a:solidFill>
                    <a:schemeClr val="bg1"/>
                  </a:solidFill>
                </a:rPr>
                <a:t>companions</a:t>
              </a:r>
              <a:endParaRPr lang="en-GB" sz="1600" b="1" u="sng" dirty="0">
                <a:solidFill>
                  <a:schemeClr val="bg1"/>
                </a:solidFill>
              </a:endParaRPr>
            </a:p>
            <a:p>
              <a:pPr algn="ctr">
                <a:defRPr/>
              </a:pPr>
              <a:endParaRPr lang="en-GB" sz="1600" u="sng" dirty="0"/>
            </a:p>
            <a:p>
              <a:pPr algn="ctr">
                <a:defRPr/>
              </a:pPr>
              <a:endParaRPr lang="en-GB" sz="1600" u="sng" dirty="0"/>
            </a:p>
            <a:p>
              <a:pPr algn="ctr">
                <a:defRPr/>
              </a:pPr>
              <a:r>
                <a:rPr lang="en-GB" sz="1600" u="sng" dirty="0" smtClean="0">
                  <a:solidFill>
                    <a:schemeClr val="bg1"/>
                  </a:solidFill>
                </a:rPr>
                <a:t>Seekers of truth</a:t>
              </a:r>
              <a:endParaRPr lang="en-GB" sz="1600" u="sng" dirty="0">
                <a:solidFill>
                  <a:schemeClr val="bg1"/>
                </a:solidFill>
              </a:endParaRPr>
            </a:p>
            <a:p>
              <a:pPr algn="ctr">
                <a:defRPr/>
              </a:pPr>
              <a:endParaRPr lang="en-GB" sz="1600" dirty="0"/>
            </a:p>
            <a:p>
              <a:pPr algn="ctr">
                <a:defRPr/>
              </a:pPr>
              <a:endParaRPr lang="en-GB" sz="1600" dirty="0" smtClean="0"/>
            </a:p>
            <a:p>
              <a:pPr algn="ctr">
                <a:defRPr/>
              </a:pPr>
              <a:r>
                <a:rPr lang="en-GB" sz="1600" b="1" u="sng" dirty="0" smtClean="0"/>
                <a:t>Sacrifices and trials</a:t>
              </a:r>
            </a:p>
            <a:p>
              <a:pPr algn="ctr">
                <a:defRPr/>
              </a:pPr>
              <a:endParaRPr lang="en-GB" sz="1600" b="1" u="sng" dirty="0"/>
            </a:p>
            <a:p>
              <a:pPr algn="ctr">
                <a:defRPr/>
              </a:pPr>
              <a:endParaRPr lang="en-GB" sz="1600" b="1" u="sng" dirty="0" smtClean="0">
                <a:solidFill>
                  <a:schemeClr val="bg1"/>
                </a:solidFill>
              </a:endParaRPr>
            </a:p>
            <a:p>
              <a:pPr algn="ctr">
                <a:defRPr/>
              </a:pPr>
              <a:r>
                <a:rPr lang="en-GB" sz="1600" b="1" u="sng" dirty="0" smtClean="0">
                  <a:solidFill>
                    <a:schemeClr val="bg1"/>
                  </a:solidFill>
                </a:rPr>
                <a:t>Devotion</a:t>
              </a:r>
            </a:p>
            <a:p>
              <a:pPr algn="ctr">
                <a:defRPr/>
              </a:pPr>
              <a:endParaRPr lang="en-GB" sz="1600" dirty="0" smtClean="0">
                <a:solidFill>
                  <a:schemeClr val="bg1"/>
                </a:solidFill>
              </a:endParaRPr>
            </a:p>
            <a:p>
              <a:pPr algn="ctr">
                <a:defRPr/>
              </a:pPr>
              <a:endParaRPr lang="en-GB" sz="1600" dirty="0">
                <a:solidFill>
                  <a:schemeClr val="bg1"/>
                </a:solidFill>
              </a:endParaRPr>
            </a:p>
            <a:p>
              <a:pPr algn="ctr">
                <a:defRPr/>
              </a:pPr>
              <a:r>
                <a:rPr lang="en-GB" sz="1600" dirty="0" smtClean="0">
                  <a:solidFill>
                    <a:schemeClr val="bg1"/>
                  </a:solidFill>
                </a:rPr>
                <a:t>Certain days</a:t>
              </a:r>
              <a:endParaRPr lang="en-GB" sz="1600" dirty="0">
                <a:solidFill>
                  <a:schemeClr val="bg1"/>
                </a:solidFill>
              </a:endParaRPr>
            </a:p>
            <a:p>
              <a:pPr algn="ctr">
                <a:defRPr/>
              </a:pPr>
              <a:endParaRPr lang="en-GB" sz="1600" dirty="0" smtClean="0">
                <a:solidFill>
                  <a:schemeClr val="bg1"/>
                </a:solidFill>
              </a:endParaRPr>
            </a:p>
            <a:p>
              <a:pPr algn="ctr">
                <a:defRPr/>
              </a:pPr>
              <a:endParaRPr lang="en-GB" sz="1600" dirty="0" smtClean="0">
                <a:solidFill>
                  <a:schemeClr val="bg1"/>
                </a:solidFill>
              </a:endParaRPr>
            </a:p>
            <a:p>
              <a:pPr algn="ctr">
                <a:defRPr/>
              </a:pPr>
              <a:r>
                <a:rPr lang="en-GB" sz="1600" dirty="0" smtClean="0">
                  <a:solidFill>
                    <a:schemeClr val="bg1"/>
                  </a:solidFill>
                </a:rPr>
                <a:t>Clothes and beauty</a:t>
              </a:r>
              <a:endParaRPr lang="en-GB" sz="1600" dirty="0" smtClean="0">
                <a:solidFill>
                  <a:schemeClr val="bg1"/>
                </a:solidFill>
              </a:endParaRPr>
            </a:p>
            <a:p>
              <a:pPr algn="ctr">
                <a:defRPr/>
              </a:pPr>
              <a:endParaRPr lang="en-GB" sz="1600" dirty="0">
                <a:solidFill>
                  <a:schemeClr val="bg1"/>
                </a:solidFill>
              </a:endParaRPr>
            </a:p>
            <a:p>
              <a:pPr algn="ctr">
                <a:defRPr/>
              </a:pPr>
              <a:endParaRPr lang="en-GB" sz="1600" dirty="0">
                <a:solidFill>
                  <a:schemeClr val="bg1"/>
                </a:solidFill>
              </a:endParaRPr>
            </a:p>
            <a:p>
              <a:pPr algn="ctr">
                <a:defRPr/>
              </a:pPr>
              <a:r>
                <a:rPr lang="en-GB" sz="1600" dirty="0">
                  <a:solidFill>
                    <a:schemeClr val="bg1"/>
                  </a:solidFill>
                </a:rPr>
                <a:t> </a:t>
              </a:r>
              <a:r>
                <a:rPr lang="en-GB" sz="1600" dirty="0" smtClean="0"/>
                <a:t>Love of Allah</a:t>
              </a:r>
              <a:endParaRPr lang="en-GB" sz="1600" dirty="0" smtClean="0"/>
            </a:p>
          </p:txBody>
        </p:sp>
      </p:grpSp>
      <p:grpSp>
        <p:nvGrpSpPr>
          <p:cNvPr id="16" name="Group 15"/>
          <p:cNvGrpSpPr/>
          <p:nvPr/>
        </p:nvGrpSpPr>
        <p:grpSpPr>
          <a:xfrm>
            <a:off x="6273800" y="1495811"/>
            <a:ext cx="2742152" cy="4242775"/>
            <a:chOff x="-393700" y="4216765"/>
            <a:chExt cx="7543800" cy="1481507"/>
          </a:xfrm>
          <a:scene3d>
            <a:camera prst="orthographicFront"/>
            <a:lightRig rig="threePt" dir="t">
              <a:rot lat="0" lon="0" rev="7500000"/>
            </a:lightRig>
          </a:scene3d>
        </p:grpSpPr>
        <p:sp>
          <p:nvSpPr>
            <p:cNvPr id="17" name="Rectangle 16"/>
            <p:cNvSpPr/>
            <p:nvPr/>
          </p:nvSpPr>
          <p:spPr>
            <a:xfrm>
              <a:off x="-393700" y="4367267"/>
              <a:ext cx="7543800" cy="1180501"/>
            </a:xfrm>
            <a:prstGeom prst="rect">
              <a:avLst/>
            </a:prstGeom>
            <a:solidFill>
              <a:schemeClr val="accent3">
                <a:lumMod val="75000"/>
              </a:schemeClr>
            </a:solidFill>
            <a:ln w="28575">
              <a:solidFill>
                <a:srgbClr val="660066"/>
              </a:solidFill>
            </a:ln>
            <a:sp3d prstMaterial="plastic">
              <a:bevelT w="127000" h="25400" prst="relaxedInset"/>
            </a:sp3d>
          </p:spPr>
          <p:style>
            <a:lnRef idx="0">
              <a:scrgbClr r="0" g="0" b="0"/>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18" name="Rectangle 17"/>
            <p:cNvSpPr/>
            <p:nvPr/>
          </p:nvSpPr>
          <p:spPr>
            <a:xfrm>
              <a:off x="0" y="4216765"/>
              <a:ext cx="6781800" cy="1481507"/>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en-GB" sz="1800" b="1" u="sng" kern="1200" dirty="0">
                <a:solidFill>
                  <a:schemeClr val="bg1"/>
                </a:solidFill>
              </a:endParaRPr>
            </a:p>
          </p:txBody>
        </p:sp>
      </p:grpSp>
      <p:sp>
        <p:nvSpPr>
          <p:cNvPr id="2" name="Rectangle 1"/>
          <p:cNvSpPr/>
          <p:nvPr/>
        </p:nvSpPr>
        <p:spPr>
          <a:xfrm>
            <a:off x="6337300" y="2296833"/>
            <a:ext cx="2678652" cy="2640723"/>
          </a:xfrm>
          <a:prstGeom prst="rect">
            <a:avLst/>
          </a:prstGeom>
        </p:spPr>
        <p:txBody>
          <a:bodyPr wrap="square">
            <a:spAutoFit/>
          </a:bodyPr>
          <a:lstStyle/>
          <a:p>
            <a:pPr marL="0" marR="0" algn="ctr">
              <a:lnSpc>
                <a:spcPct val="115000"/>
              </a:lnSpc>
              <a:spcBef>
                <a:spcPts val="0"/>
              </a:spcBef>
              <a:spcAft>
                <a:spcPts val="1000"/>
              </a:spcAft>
            </a:pPr>
            <a:r>
              <a:rPr lang="en-GB" u="sng" dirty="0">
                <a:latin typeface="Calibri" panose="020F0502020204030204" pitchFamily="34" charset="0"/>
                <a:ea typeface="Calibri" panose="020F0502020204030204" pitchFamily="34" charset="0"/>
              </a:rPr>
              <a:t>Hazrat </a:t>
            </a:r>
            <a:r>
              <a:rPr lang="en-GB" u="sng" dirty="0" err="1">
                <a:latin typeface="Calibri" panose="020F0502020204030204" pitchFamily="34" charset="0"/>
                <a:ea typeface="Calibri" panose="020F0502020204030204" pitchFamily="34" charset="0"/>
              </a:rPr>
              <a:t>Musleh</a:t>
            </a:r>
            <a:r>
              <a:rPr lang="en-GB" u="sng" dirty="0">
                <a:latin typeface="Calibri" panose="020F0502020204030204" pitchFamily="34" charset="0"/>
                <a:ea typeface="Calibri" panose="020F0502020204030204" pitchFamily="34" charset="0"/>
              </a:rPr>
              <a:t> Maud </a:t>
            </a:r>
            <a:r>
              <a:rPr lang="en-GB" u="sng" dirty="0" smtClean="0">
                <a:latin typeface="Calibri" panose="020F0502020204030204" pitchFamily="34" charset="0"/>
                <a:ea typeface="Calibri" panose="020F0502020204030204" pitchFamily="34" charset="0"/>
              </a:rPr>
              <a:t>was </a:t>
            </a:r>
            <a:r>
              <a:rPr lang="en-GB" u="sng" dirty="0">
                <a:latin typeface="Calibri" panose="020F0502020204030204" pitchFamily="34" charset="0"/>
                <a:ea typeface="Calibri" panose="020F0502020204030204" pitchFamily="34" charset="0"/>
              </a:rPr>
              <a:t>also a companion and he had personal connections with those companions whose accounts he </a:t>
            </a:r>
            <a:r>
              <a:rPr lang="en-GB" u="sng" dirty="0" smtClean="0">
                <a:latin typeface="Calibri" panose="020F0502020204030204" pitchFamily="34" charset="0"/>
                <a:ea typeface="Calibri" panose="020F0502020204030204" pitchFamily="34" charset="0"/>
              </a:rPr>
              <a:t>relays. </a:t>
            </a:r>
            <a:r>
              <a:rPr lang="en-GB" u="sng" dirty="0">
                <a:latin typeface="Calibri" panose="020F0502020204030204" pitchFamily="34" charset="0"/>
                <a:ea typeface="Calibri" panose="020F0502020204030204" pitchFamily="34" charset="0"/>
              </a:rPr>
              <a:t>He draws conclusions from these accounts and advises </a:t>
            </a:r>
            <a:r>
              <a:rPr lang="en-GB" u="sng" dirty="0" smtClean="0">
                <a:latin typeface="Calibri" panose="020F0502020204030204" pitchFamily="34" charset="0"/>
                <a:ea typeface="Calibri" panose="020F0502020204030204" pitchFamily="34" charset="0"/>
              </a:rPr>
              <a:t>us. </a:t>
            </a:r>
            <a:endParaRPr lang="en-US" sz="1600" u="sng" dirty="0">
              <a:latin typeface="Calibri" panose="020F0502020204030204" pitchFamily="34" charset="0"/>
              <a:ea typeface="Calibri" panose="020F050202020403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l Islam Slide Master">
  <a:themeElements>
    <a:clrScheme name="MDAS Color Palette">
      <a:dk1>
        <a:srgbClr val="000000"/>
      </a:dk1>
      <a:lt1>
        <a:srgbClr val="FFFFFF"/>
      </a:lt1>
      <a:dk2>
        <a:srgbClr val="000000"/>
      </a:dk2>
      <a:lt2>
        <a:srgbClr val="FFFFFF"/>
      </a:lt2>
      <a:accent1>
        <a:srgbClr val="557EB9"/>
      </a:accent1>
      <a:accent2>
        <a:srgbClr val="66BD49"/>
      </a:accent2>
      <a:accent3>
        <a:srgbClr val="FE5A1D"/>
      </a:accent3>
      <a:accent4>
        <a:srgbClr val="FFB10F"/>
      </a:accent4>
      <a:accent5>
        <a:srgbClr val="D4D4D4"/>
      </a:accent5>
      <a:accent6>
        <a:srgbClr val="A1A1A1"/>
      </a:accent6>
      <a:hlink>
        <a:srgbClr val="1E77D3"/>
      </a:hlink>
      <a:folHlink>
        <a:srgbClr val="1E77D3"/>
      </a:folHlink>
    </a:clrScheme>
    <a:fontScheme name="MDAS Font Arial">
      <a:majorFont>
        <a:latin typeface="Arial"/>
        <a:ea typeface="ＭＳ Ｐゴシック"/>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Blank Presentation 1">
        <a:dk1>
          <a:srgbClr val="000000"/>
        </a:dk1>
        <a:lt1>
          <a:srgbClr val="FFFFFF"/>
        </a:lt1>
        <a:dk2>
          <a:srgbClr val="5087BE"/>
        </a:dk2>
        <a:lt2>
          <a:srgbClr val="808080"/>
        </a:lt2>
        <a:accent1>
          <a:srgbClr val="5087BE"/>
        </a:accent1>
        <a:accent2>
          <a:srgbClr val="73C045"/>
        </a:accent2>
        <a:accent3>
          <a:srgbClr val="FFFFFF"/>
        </a:accent3>
        <a:accent4>
          <a:srgbClr val="000000"/>
        </a:accent4>
        <a:accent5>
          <a:srgbClr val="B3C3DB"/>
        </a:accent5>
        <a:accent6>
          <a:srgbClr val="68AE3E"/>
        </a:accent6>
        <a:hlink>
          <a:srgbClr val="F9461C"/>
        </a:hlink>
        <a:folHlink>
          <a:srgbClr val="FDC800"/>
        </a:folHlink>
      </a:clrScheme>
      <a:clrMap bg1="lt1" tx1="dk1" bg2="lt2" tx2="dk2" accent1="accent1" accent2="accent2" accent3="accent3" accent4="accent4" accent5="accent5" accent6="accent6" hlink="hlink" folHlink="folHlink"/>
    </a:extraClrScheme>
    <a:extraClrScheme>
      <a:clrScheme name="2_Blank Presentation 2">
        <a:dk1>
          <a:srgbClr val="5087BE"/>
        </a:dk1>
        <a:lt1>
          <a:srgbClr val="FFFFFF"/>
        </a:lt1>
        <a:dk2>
          <a:srgbClr val="FFFFFF"/>
        </a:dk2>
        <a:lt2>
          <a:srgbClr val="808080"/>
        </a:lt2>
        <a:accent1>
          <a:srgbClr val="5087BE"/>
        </a:accent1>
        <a:accent2>
          <a:srgbClr val="73C045"/>
        </a:accent2>
        <a:accent3>
          <a:srgbClr val="FFFFFF"/>
        </a:accent3>
        <a:accent4>
          <a:srgbClr val="4372A2"/>
        </a:accent4>
        <a:accent5>
          <a:srgbClr val="B3C3DB"/>
        </a:accent5>
        <a:accent6>
          <a:srgbClr val="68AE3E"/>
        </a:accent6>
        <a:hlink>
          <a:srgbClr val="F9461C"/>
        </a:hlink>
        <a:folHlink>
          <a:srgbClr val="FDC800"/>
        </a:folHlink>
      </a:clrScheme>
      <a:clrMap bg1="lt1" tx1="dk1" bg2="lt2" tx2="dk2" accent1="accent1" accent2="accent2" accent3="accent3" accent4="accent4" accent5="accent5" accent6="accent6" hlink="hlink" folHlink="folHlink"/>
    </a:extraClrScheme>
    <a:extraClrScheme>
      <a:clrScheme name="2_Blank Presentation 3">
        <a:dk1>
          <a:srgbClr val="000000"/>
        </a:dk1>
        <a:lt1>
          <a:srgbClr val="FFFFFF"/>
        </a:lt1>
        <a:dk2>
          <a:srgbClr val="5087BE"/>
        </a:dk2>
        <a:lt2>
          <a:srgbClr val="808080"/>
        </a:lt2>
        <a:accent1>
          <a:srgbClr val="CCCCCC"/>
        </a:accent1>
        <a:accent2>
          <a:srgbClr val="73C045"/>
        </a:accent2>
        <a:accent3>
          <a:srgbClr val="FFFFFF"/>
        </a:accent3>
        <a:accent4>
          <a:srgbClr val="000000"/>
        </a:accent4>
        <a:accent5>
          <a:srgbClr val="E2E2E2"/>
        </a:accent5>
        <a:accent6>
          <a:srgbClr val="68AE3E"/>
        </a:accent6>
        <a:hlink>
          <a:srgbClr val="F9461C"/>
        </a:hlink>
        <a:folHlink>
          <a:srgbClr val="FDC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14EEAC859A4904E859504B31E996A8D" ma:contentTypeVersion="2" ma:contentTypeDescription="Create a new document." ma:contentTypeScope="" ma:versionID="390459f02a79490dd75354b313a7d135">
  <xsd:schema xmlns:xsd="http://www.w3.org/2001/XMLSchema" xmlns:p="http://schemas.microsoft.com/office/2006/metadata/properties" xmlns:ns2="e853240d-4d7e-4d05-833e-7d99f6039805" targetNamespace="http://schemas.microsoft.com/office/2006/metadata/properties" ma:root="true" ma:fieldsID="9f1216c191a5773dcc9756eacb10c8c5" ns2:_="">
    <xsd:import namespace="e853240d-4d7e-4d05-833e-7d99f6039805"/>
    <xsd:element name="properties">
      <xsd:complexType>
        <xsd:sequence>
          <xsd:element name="documentManagement">
            <xsd:complexType>
              <xsd:all>
                <xsd:element ref="ns2:LastUpdated" minOccurs="0"/>
                <xsd:element ref="ns2:LastUpdatedBy" minOccurs="0"/>
              </xsd:all>
            </xsd:complexType>
          </xsd:element>
        </xsd:sequence>
      </xsd:complexType>
    </xsd:element>
  </xsd:schema>
  <xsd:schema xmlns:xsd="http://www.w3.org/2001/XMLSchema" xmlns:dms="http://schemas.microsoft.com/office/2006/documentManagement/types" targetNamespace="e853240d-4d7e-4d05-833e-7d99f6039805" elementFormDefault="qualified">
    <xsd:import namespace="http://schemas.microsoft.com/office/2006/documentManagement/types"/>
    <xsd:element name="LastUpdated" ma:index="8" nillable="true" ma:displayName="LastUpdated" ma:internalName="LastUpdated">
      <xsd:simpleType>
        <xsd:restriction base="dms:Text">
          <xsd:maxLength value="255"/>
        </xsd:restriction>
      </xsd:simpleType>
    </xsd:element>
    <xsd:element name="LastUpdatedBy" ma:index="9" nillable="true" ma:displayName="LastUpdatedBy" ma:internalName="LastUpdatedBy">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stUpdated xmlns="e853240d-4d7e-4d05-833e-7d99f6039805" xsi:nil="true"/>
    <LastUpdatedBy xmlns="e853240d-4d7e-4d05-833e-7d99f6039805" xsi:nil="true"/>
  </documentManagement>
</p:properties>
</file>

<file path=customXml/itemProps1.xml><?xml version="1.0" encoding="utf-8"?>
<ds:datastoreItem xmlns:ds="http://schemas.openxmlformats.org/officeDocument/2006/customXml" ds:itemID="{F60011E9-8029-46C7-B7A8-543D68D660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53240d-4d7e-4d05-833e-7d99f6039805"/>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7788F41B-C75C-4A66-96EC-41A43398F3EC}">
  <ds:schemaRefs>
    <ds:schemaRef ds:uri="http://purl.org/dc/elements/1.1/"/>
    <ds:schemaRef ds:uri="http://schemas.microsoft.com/office/2006/metadata/properties"/>
    <ds:schemaRef ds:uri="http://purl.org/dc/terms/"/>
    <ds:schemaRef ds:uri="http://schemas.openxmlformats.org/package/2006/metadata/core-properties"/>
    <ds:schemaRef ds:uri="e853240d-4d7e-4d05-833e-7d99f6039805"/>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MDAS_4logo_White_Template_080207_1230pmPST</Template>
  <TotalTime>6053</TotalTime>
  <Words>5954</Words>
  <Application>Microsoft Office PowerPoint</Application>
  <PresentationFormat>On-screen Show (4:3)</PresentationFormat>
  <Paragraphs>602</Paragraphs>
  <Slides>22</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Aharoni</vt:lpstr>
      <vt:lpstr>Arial</vt:lpstr>
      <vt:lpstr>Berlin Sans FB</vt:lpstr>
      <vt:lpstr>Berlin Sans FB Demi</vt:lpstr>
      <vt:lpstr>Calibri</vt:lpstr>
      <vt:lpstr>ＭＳ Ｐゴシック</vt:lpstr>
      <vt:lpstr>ＭＳ Ｐゴシック</vt:lpstr>
      <vt:lpstr>Times</vt:lpstr>
      <vt:lpstr>Al Islam Slide Master</vt:lpstr>
      <vt:lpstr>PowerPoint Presentation</vt:lpstr>
      <vt:lpstr> 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Khalifatul Masih II: Pearls of Wisdom</dc:title>
  <dc:creator>AR Carmichael;AS Sami;S Ma'az;M Arif</dc:creator>
  <cp:lastModifiedBy>Saiha</cp:lastModifiedBy>
  <cp:revision>490</cp:revision>
  <dcterms:created xsi:type="dcterms:W3CDTF">2007-11-23T00:40:03Z</dcterms:created>
  <dcterms:modified xsi:type="dcterms:W3CDTF">2015-08-08T02:05:37Z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0x010100014EEAC859A4904E859504B31E996A8D</vt:lpwstr>
  </property>
</Properties>
</file>