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7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4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6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6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7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35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4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7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990F-60EB-4043-BD4B-A742D8989B89}" type="datetimeFigureOut">
              <a:rPr lang="en-US" smtClean="0"/>
              <a:t>2015-08-13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A4D1-3216-4541-8BFB-18985CFE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6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12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310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192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37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02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905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08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807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060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44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492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85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19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002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28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0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06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89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266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2015-08-12T20:35:17Z</dcterms:created>
  <dcterms:modified xsi:type="dcterms:W3CDTF">2015-08-12T20:36:00Z</dcterms:modified>
</cp:coreProperties>
</file>