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9E13-3A1E-4CCF-A82A-17EDE4CECB0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4AF6-5B9D-48A9-8888-DF3F9E06C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8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9E13-3A1E-4CCF-A82A-17EDE4CECB0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4AF6-5B9D-48A9-8888-DF3F9E06C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50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9E13-3A1E-4CCF-A82A-17EDE4CECB0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4AF6-5B9D-48A9-8888-DF3F9E06C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9E13-3A1E-4CCF-A82A-17EDE4CECB0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4AF6-5B9D-48A9-8888-DF3F9E06C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97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9E13-3A1E-4CCF-A82A-17EDE4CECB0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4AF6-5B9D-48A9-8888-DF3F9E06C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57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9E13-3A1E-4CCF-A82A-17EDE4CECB0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4AF6-5B9D-48A9-8888-DF3F9E06C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35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9E13-3A1E-4CCF-A82A-17EDE4CECB0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4AF6-5B9D-48A9-8888-DF3F9E06C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55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9E13-3A1E-4CCF-A82A-17EDE4CECB0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4AF6-5B9D-48A9-8888-DF3F9E06C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7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9E13-3A1E-4CCF-A82A-17EDE4CECB0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4AF6-5B9D-48A9-8888-DF3F9E06C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3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9E13-3A1E-4CCF-A82A-17EDE4CECB0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4AF6-5B9D-48A9-8888-DF3F9E06C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02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9E13-3A1E-4CCF-A82A-17EDE4CECB0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4AF6-5B9D-48A9-8888-DF3F9E06C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6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99E13-3A1E-4CCF-A82A-17EDE4CECB0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74AF6-5B9D-48A9-8888-DF3F9E06C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08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97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954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868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009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470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357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533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106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543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937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625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52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266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619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055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010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01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030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116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Ahmad</dc:creator>
  <cp:lastModifiedBy>Muhammad Ahmad</cp:lastModifiedBy>
  <cp:revision>1</cp:revision>
  <dcterms:created xsi:type="dcterms:W3CDTF">2015-09-23T19:11:34Z</dcterms:created>
  <dcterms:modified xsi:type="dcterms:W3CDTF">2015-09-23T19:12:20Z</dcterms:modified>
</cp:coreProperties>
</file>