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5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78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1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87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3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0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2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3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6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3E2A-E5B4-4FCA-B950-668F8B19BF3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CB51-395C-4553-95F7-A39F0130D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2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16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9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5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3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4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6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7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88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49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28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3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88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29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6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2015-11-16T11:36:12Z</dcterms:created>
  <dcterms:modified xsi:type="dcterms:W3CDTF">2015-11-16T11:36:36Z</dcterms:modified>
</cp:coreProperties>
</file>