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795-BB1C-48F9-8140-3C9688698B5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CD2E-26A3-4967-9D4A-6EF662C6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80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795-BB1C-48F9-8140-3C9688698B5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CD2E-26A3-4967-9D4A-6EF662C6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5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795-BB1C-48F9-8140-3C9688698B5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CD2E-26A3-4967-9D4A-6EF662C6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60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795-BB1C-48F9-8140-3C9688698B5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CD2E-26A3-4967-9D4A-6EF662C6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795-BB1C-48F9-8140-3C9688698B5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CD2E-26A3-4967-9D4A-6EF662C6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45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795-BB1C-48F9-8140-3C9688698B5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CD2E-26A3-4967-9D4A-6EF662C6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795-BB1C-48F9-8140-3C9688698B5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CD2E-26A3-4967-9D4A-6EF662C6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81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795-BB1C-48F9-8140-3C9688698B5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CD2E-26A3-4967-9D4A-6EF662C6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7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795-BB1C-48F9-8140-3C9688698B5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CD2E-26A3-4967-9D4A-6EF662C6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34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795-BB1C-48F9-8140-3C9688698B5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CD2E-26A3-4967-9D4A-6EF662C6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18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2795-BB1C-48F9-8140-3C9688698B5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CD2E-26A3-4967-9D4A-6EF662C6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2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12795-BB1C-48F9-8140-3C9688698B5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CD2E-26A3-4967-9D4A-6EF662C63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52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68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24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72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24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34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75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81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9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68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48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29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68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53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80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82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90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28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59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84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65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51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2015-12-09T03:05:08Z</dcterms:created>
  <dcterms:modified xsi:type="dcterms:W3CDTF">2015-12-09T03:05:27Z</dcterms:modified>
</cp:coreProperties>
</file>