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26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2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2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37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8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2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0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8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4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CB63-8864-4676-9B93-A73E26F0C8C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3715-535E-464D-AC80-0B12ED5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7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3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1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4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2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3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0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2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5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6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2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5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4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7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4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2015-12-16T10:37:04Z</dcterms:created>
  <dcterms:modified xsi:type="dcterms:W3CDTF">2015-12-16T10:37:51Z</dcterms:modified>
</cp:coreProperties>
</file>