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1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0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8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06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50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D137-8C96-4F96-854F-405A4BB4B74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F0F5-3AFD-45F9-8FEB-92CD4099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2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517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1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2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8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7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8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1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2016-06-08T11:10:23Z</dcterms:created>
  <dcterms:modified xsi:type="dcterms:W3CDTF">2016-06-08T11:10:40Z</dcterms:modified>
</cp:coreProperties>
</file>