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3A76-347E-4B78-ACF1-1F50DB7ABDF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0A80-8B18-4C9F-BCAC-6CE788E2C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A76-347E-4B78-ACF1-1F50DB7ABDF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0A80-8B18-4C9F-BCAC-6CE788E2C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84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7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2016-06-20T05:17:36Z</dcterms:created>
  <dcterms:modified xsi:type="dcterms:W3CDTF">2016-06-20T05:17:36Z</dcterms:modified>
</cp:coreProperties>
</file>