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464E-C7CF-44DE-9820-56D3A1A40A1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22-9C0F-4BED-AB7D-2EB811D8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464E-C7CF-44DE-9820-56D3A1A40A1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1A22-9C0F-4BED-AB7D-2EB811D8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55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3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7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5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2016-07-19T15:27:16Z</dcterms:created>
  <dcterms:modified xsi:type="dcterms:W3CDTF">2016-07-19T15:27:16Z</dcterms:modified>
</cp:coreProperties>
</file>