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750-5D3D-4CB4-AE54-FED1FA5B34D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10CE-AF50-47B6-A27C-156E4613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7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4B750-5D3D-4CB4-AE54-FED1FA5B34D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010CE-AF50-47B6-A27C-156E4613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86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4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3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27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08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0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04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1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71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8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6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</dc:creator>
  <cp:lastModifiedBy>Nabeel</cp:lastModifiedBy>
  <cp:revision>1</cp:revision>
  <dcterms:created xsi:type="dcterms:W3CDTF">2016-08-07T15:46:49Z</dcterms:created>
  <dcterms:modified xsi:type="dcterms:W3CDTF">2016-08-07T15:46:49Z</dcterms:modified>
</cp:coreProperties>
</file>