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9538-ED34-4D88-B484-C746A87D80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12E0-90D9-4BAC-AA7C-89C89A61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9538-ED34-4D88-B484-C746A87D80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12E0-90D9-4BAC-AA7C-89C89A61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9733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9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1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0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7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73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2016-09-20T10:48:25Z</dcterms:created>
  <dcterms:modified xsi:type="dcterms:W3CDTF">2016-09-20T10:48:25Z</dcterms:modified>
</cp:coreProperties>
</file>