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6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5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75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02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7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4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1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40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3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7352-A5E2-4644-8EB3-72B6332A668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3329-F154-427B-A5F6-3D04B802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6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55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84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46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08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69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0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39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63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1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6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18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66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36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1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2016-11-08T03:32:14Z</dcterms:created>
  <dcterms:modified xsi:type="dcterms:W3CDTF">2016-11-08T03:32:45Z</dcterms:modified>
</cp:coreProperties>
</file>