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CB516-9278-4B34-B590-9306B4BBF57F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8348B-4E14-4F06-AD85-F47CFD58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6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B516-9278-4B34-B590-9306B4BBF57F}" type="datetimeFigureOut">
              <a:rPr lang="en-US" smtClean="0"/>
              <a:t>11/27/2016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348B-4E14-4F06-AD85-F47CFD589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0102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8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48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61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3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0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55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0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124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4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87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274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46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02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2016-11-27T16:42:17Z</dcterms:created>
  <dcterms:modified xsi:type="dcterms:W3CDTF">2016-11-27T16:42:17Z</dcterms:modified>
</cp:coreProperties>
</file>