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40E9-1186-4544-ADFC-1DE429C5247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FBC7-4DA9-4252-84B3-BE9903E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7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40E9-1186-4544-ADFC-1DE429C5247F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FBC7-4DA9-4252-84B3-BE9903E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506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3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4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7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2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2016-12-14T03:04:42Z</dcterms:created>
  <dcterms:modified xsi:type="dcterms:W3CDTF">2016-12-14T03:04:42Z</dcterms:modified>
</cp:coreProperties>
</file>