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6965-E4E0-4683-BB02-A246B4EF9D1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B6D3-C0FF-4B1C-B823-0D8DA62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4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66965-E4E0-4683-BB02-A246B4EF9D13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B6D3-C0FF-4B1C-B823-0D8DA6277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6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4114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9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5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89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6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32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10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66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47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7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2016-12-21T13:41:31Z</dcterms:created>
  <dcterms:modified xsi:type="dcterms:W3CDTF">2016-12-21T13:41:31Z</dcterms:modified>
</cp:coreProperties>
</file>