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1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7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1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9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6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8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6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3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3ADC-E116-455D-A27C-DF030F33D6C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1B3E-FF5F-47FB-8EF7-2269B155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89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05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9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3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02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2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4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8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2017-01-02T18:04:51Z</dcterms:created>
  <dcterms:modified xsi:type="dcterms:W3CDTF">2017-01-02T18:05:12Z</dcterms:modified>
</cp:coreProperties>
</file>