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D322-CCED-48DE-85F7-0D96FDDA9DC8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8D4D-E610-4FDC-8590-E66BC0AA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D322-CCED-48DE-85F7-0D96FDDA9DC8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38D4D-E610-4FDC-8590-E66BC0AA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99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0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4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2017-01-16T10:00:10Z</dcterms:created>
  <dcterms:modified xsi:type="dcterms:W3CDTF">2017-01-16T10:00:11Z</dcterms:modified>
</cp:coreProperties>
</file>