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4C57-5737-456B-9C9E-A351E34D79D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9CD7-2F53-4DD7-BE38-34156575E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14C57-5737-456B-9C9E-A351E34D79D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9CD7-2F53-4DD7-BE38-34156575E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4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742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7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5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0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9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6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7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7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3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2017-01-30T13:23:24Z</dcterms:created>
  <dcterms:modified xsi:type="dcterms:W3CDTF">2017-01-30T13:23:24Z</dcterms:modified>
</cp:coreProperties>
</file>