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0D8-E49F-41CD-8540-D3123211160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7738-8FAB-4979-BE46-70D004B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E0D8-E49F-41CD-8540-D3123211160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7738-8FAB-4979-BE46-70D004BB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9657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7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4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5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7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2017-02-20T09:34:22Z</dcterms:created>
  <dcterms:modified xsi:type="dcterms:W3CDTF">2017-02-20T09:34:22Z</dcterms:modified>
</cp:coreProperties>
</file>