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024-B79B-4BCB-A5D9-A6B4B3FBFB6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728B-151E-424A-A11C-1F99B028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F024-B79B-4BCB-A5D9-A6B4B3FBFB6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728B-151E-424A-A11C-1F99B028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82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0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0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2017-03-15T16:46:43Z</dcterms:created>
  <dcterms:modified xsi:type="dcterms:W3CDTF">2017-03-15T16:46:43Z</dcterms:modified>
</cp:coreProperties>
</file>