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62C-835C-4738-ADFA-EFA2CE6969D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490B-0F85-407A-A8FE-3B96B744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D62C-835C-4738-ADFA-EFA2CE6969D0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490B-0F85-407A-A8FE-3B96B744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520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5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7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3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5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3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2017-03-20T10:16:09Z</dcterms:created>
  <dcterms:modified xsi:type="dcterms:W3CDTF">2017-03-20T10:16:29Z</dcterms:modified>
</cp:coreProperties>
</file>