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21AB-554D-4290-AF6E-6928D48DB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54DDB-D509-441A-AEC2-20B3DA163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9922F-FF0C-4AA1-89BB-86D33979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D6CC-25AF-488E-A81C-E5B9A625D9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46CBB-F1CA-4B81-AE51-9ADD4E1D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3416E-4112-4D5B-9295-E8E73611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E44-98C7-4553-8E3C-5AF2827B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26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AA3C-F7F8-4F73-BF24-3B68E6D4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B0E04-838C-44A4-9656-8F202A69A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7A6C6-6A62-4F2A-A6FA-341B23EA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D6CC-25AF-488E-A81C-E5B9A625D9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F10F9-8DE8-45D3-A2FA-23CB54E6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F36F2-01D0-4A7C-ABE4-F32F36BF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E44-98C7-4553-8E3C-5AF2827B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1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0D0D6E-1C2A-4096-962F-88F52379B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A505E-A90E-4FBD-9607-C58194430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FFFD-6C27-4C4E-B90C-26515504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D6CC-25AF-488E-A81C-E5B9A625D9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514A6-E0D1-4633-B4C0-EA73BF3A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7AC9B-BFBD-4786-B690-36976BA9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E44-98C7-4553-8E3C-5AF2827B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36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234F-C674-4693-AC36-9DC75D9F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E390E-994C-4229-AA5F-014E9EDE6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627E9-D558-4745-B78F-FF0C9337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D6CC-25AF-488E-A81C-E5B9A625D9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656CD-0C2A-41C8-A6E8-6360E591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2FCCC-DC3A-4AEB-ADB3-4D8693AF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E44-98C7-4553-8E3C-5AF2827B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44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31AB-4148-44C3-A816-CC9B9C4B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F3837-6A07-4D62-89A0-13D664D67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8E578-1C3A-4E6F-A781-C98FBC7D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D6CC-25AF-488E-A81C-E5B9A625D9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DC186-4A45-46DC-83DC-32AE060E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034FF-CAC6-4EC7-B65E-4B36A658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E44-98C7-4553-8E3C-5AF2827B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87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67FF-5069-4545-A234-CD8D0056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FA52-6C1F-4B1E-BB98-0C8A1943F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17177-8948-496A-A677-130914529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69063-12EC-40FD-AA54-06A54630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D6CC-25AF-488E-A81C-E5B9A625D9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75F4F-C558-4452-A37F-332F9A3B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FC8B2-8078-4DB6-BE06-254D041A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E44-98C7-4553-8E3C-5AF2827B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92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C6AF-2AF9-4BC3-8117-5DE2E4E2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D5464-B3DA-4843-8060-14D937AAD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8EBB6-56E6-48F7-BB83-C8F7F65E5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0EF8D-C5C6-4533-A2C4-3040B0311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D9DF2-8F5C-47D4-9B99-96FAC2043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80DB75-E546-4CB3-9854-6D95FEAC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D6CC-25AF-488E-A81C-E5B9A625D9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F8819-76FC-4FD3-9964-F6C6ECAC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EE82A8-C688-41DE-BAB6-5B2F3DA2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E44-98C7-4553-8E3C-5AF2827B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8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8B78-9E04-4AB0-877A-B0950D40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8E7A1-8FD8-46AE-BEE8-990D817F2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D6CC-25AF-488E-A81C-E5B9A625D9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3E5E2-9AA3-40F2-A493-C048F236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87CEB-B78B-4BAA-9C99-1BC64252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E44-98C7-4553-8E3C-5AF2827B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01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5C809-5D4F-4685-9EEC-0A0A7872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D6CC-25AF-488E-A81C-E5B9A625D9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CFDE6-4AA2-4DAA-9E60-A6EAB2AD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3E8A3-7C17-437B-B67E-43398A97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E44-98C7-4553-8E3C-5AF2827B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74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EC78-032F-420E-96F5-58EF5CB1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D5ACB-29A5-4CDC-927C-0A02EB3E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8E6F5-546F-4132-AAD4-BD55C99F3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341F3-D93D-4886-A695-925F9160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D6CC-25AF-488E-A81C-E5B9A625D9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F2005-3FE0-4D1D-99AA-E782807A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712B0-BF0B-42FB-99B7-B7734457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E44-98C7-4553-8E3C-5AF2827B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DAE2-8D27-4FB5-846D-FE01108D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53DA4-71EE-4D76-BC05-E02801F42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435D0-ADFE-4832-AF16-74E0A200F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2FABD-F894-4798-8FF4-25538BFD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D6CC-25AF-488E-A81C-E5B9A625D9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A918D-4D9C-4C88-86D1-30F70FFD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47706-C154-4A15-BCF5-3808CCEF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E44-98C7-4553-8E3C-5AF2827B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86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94C5AE-24C2-4781-846D-4F7C54F8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8AD38-F606-492E-8EDA-2A37CEE9F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854C9-609D-43BE-957A-A0520804C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D6CC-25AF-488E-A81C-E5B9A625D991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D02E6-248A-4B17-BD6F-DC3C8112F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C369-2CDC-4425-93D5-A0B5C09F1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BE44-98C7-4553-8E3C-5AF2827B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09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6107FBC-3336-4BA5-853C-2AB563EE8D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4968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DBE2CD3-E1F3-4E60-B474-DC357E0DA5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03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98C3D71-C293-403E-BBBA-520F556D1C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88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D1E1848-82D3-4D88-91D8-433FD1FEF6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93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1D3A990-C328-4784-9353-6DC4982571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21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A10B856-2084-4733-BC47-B1B6276F04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5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BAD142E-CB83-4980-9BD6-AD9D98031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52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C94EA80-6566-42B9-99CA-707DAA9485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32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938AA1B-A27C-4C7E-8746-031DE85693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8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9100F64-4786-4699-AB81-2F470DA04F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47BA4E2-E5D0-4176-A02E-F7FA916C7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75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8EB48FD-7F4B-4DED-9984-9180874622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57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A93EEAE-F487-4902-9FC5-0F6F746CEC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62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CA43484-F6D8-4397-9AAF-818391C132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5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2017-08-02T14:52:12Z</dcterms:created>
  <dcterms:modified xsi:type="dcterms:W3CDTF">2017-08-02T14:53:01Z</dcterms:modified>
</cp:coreProperties>
</file>