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7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0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8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0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9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22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7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8618-99D2-4BE4-8EEF-BD5B7D08539C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E7C-6A28-4BFB-9FC5-82BF781A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07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2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4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0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8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5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73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1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2017-08-07T19:04:04Z</dcterms:created>
  <dcterms:modified xsi:type="dcterms:W3CDTF">2017-08-07T19:04:26Z</dcterms:modified>
</cp:coreProperties>
</file>