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788CE-FC0B-4AC9-ABCB-F59C7DD54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595CB7-4C27-4E16-83DE-DC27E49F9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5FB0-42E2-49FE-B6AF-674ACD81B0D5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E01650-9316-4D77-9B72-FD38D60EE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2EE435-C9A1-4432-8CDC-EAE633EBE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A177-4D06-45DC-888B-00135DEBE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1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A19648-2890-42B9-8A2E-919ACA4EE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19EBD-0167-48CD-A043-54A0DC6F3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DCBEF-628B-4D49-A89D-C2D0B89D8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35FB0-42E2-49FE-B6AF-674ACD81B0D5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1717F-0C2D-42D7-BC3B-E9B0D566E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2E520-420F-423A-9E47-B7FBF8DF2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EA177-4D06-45DC-888B-00135DEBE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6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2433B8-9E4B-4519-A4BB-B59266BD1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9B135B-DA8D-4611-99A0-EFBCE016E1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8244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0FBC4E-661C-43DD-A368-31947956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F70496-D367-4751-B121-EC53359AF4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60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331674-EEEB-47CF-B6B0-9EC3AA4B1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283034-653C-426B-B854-F306B33791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2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1DE93C-A7F1-43C5-9391-0751D7278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1E4F86-B653-483F-9781-13CD118CE7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58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C946AF-DD18-4410-958C-BBA28EE9B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8787FE-ED2F-485D-A5EC-1424328650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90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1CA905-8205-48B0-8C11-979EC3184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264DBF-5287-468D-9236-C9082E5161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1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4EEBC7-225C-4BDB-8B7D-3FDD0A719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102F82-CF1C-4D6E-924D-DB55BA5A7C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26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587D73-5197-4FE3-8CE5-15397959A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692723-A737-4137-9FFD-A088A2953D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96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CA9BA1-BB46-424B-A94E-2B9486297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1341E0-F283-47E7-89F2-BC0011477C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53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3717DD-7944-4B36-A493-CC4E09F6B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D06F98-7767-47E9-BA0A-5E3799B5E3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28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4E2FB8-6D1A-4B12-9047-9EC380BFD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520528-C1B8-48F4-A906-A0635A3271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86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835229-A066-4432-B385-E3E5590C3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6DD10-2B99-4A32-A80B-38F050CD60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14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E21A1E-3BDA-4753-B706-3413BC65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660861-50E9-4D71-8EE8-4714BE2AD9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27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9176F7-5946-43E6-80F0-528DD936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27BB7C-7818-458D-B108-9484E4DF4F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45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9AD5FB-3446-408C-BAE5-6F8001A0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03C15D-08C8-41D6-BCA7-32396E9428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34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0FDCC3-A1E2-4B1A-AA4E-64083C0E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8928E4-F106-4E67-853B-80A4FA2ADC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03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53D17E-C1FF-4659-9BC4-56DE8EE8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93790-F03D-413F-AA02-C0227CE416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69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2017-08-21T07:08:30Z</dcterms:created>
  <dcterms:modified xsi:type="dcterms:W3CDTF">2017-08-21T07:08:30Z</dcterms:modified>
</cp:coreProperties>
</file>