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3D00-97E2-4C9A-9BC4-B5A8B8E0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61EE-D97B-4F4D-ACD5-5155982D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5D34-874E-44AF-AD1A-693D07D5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BCE92-5A3F-410A-B10F-49EA4DF2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5CBE-6E18-432B-A350-6052DDFA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DCBA-890A-41E8-B114-716F9A01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4BA78-51F9-4017-BC23-005C1BC5B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EF7BE-D65D-4213-8303-8834A408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18FBE-3DC7-471B-8F10-E363F5C1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F0E4-3215-4C9C-8933-6553B8CF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8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5A918-A15F-4572-8907-1F14F8A74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BFC83-E0AF-4FB2-9173-72FC17EAE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B1E25-C3A3-43D3-8545-5122B6DB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0B37-EBED-4E8B-A69D-5391A4C8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E4D2-A7CB-4DD2-872E-603852CA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9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7496-0489-4AC7-8947-0B5A568E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2EC2-CF54-48FB-B370-05E9B94A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4156-87EF-4C22-B680-06DD6016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6A5AE-9008-4883-962F-FB8E3312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74BA2-4D86-4BF9-B991-049A3ECB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3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4EE4-B836-4E7E-8473-DC0665E0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A8145-7A7C-4B32-A382-9BA47DFE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62686-CC6D-46B1-8132-D334C8DF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96CE-D70F-4369-B475-BB8DB438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1565C-053A-4B06-9839-5D9BE425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1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694B-715F-4A13-B9D8-81013CC9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991C-FED7-4909-B43E-3D1DCEA5C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38ACD-58B3-42D7-8AA3-03642C6D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0B9D6-A555-494E-9646-6DD66DFE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50F30-616F-4072-B25A-90E108E2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8414-0BE9-45AC-B451-E92B4DE9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42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01CA-34F6-479D-9218-7E004F98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0E833-92F1-4B6D-A820-8262616EC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87249-084C-4AE4-AA7D-10FAD4254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5A418-BED3-4D01-98A2-00AFC1243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1F8B8-C4C1-463D-8F5F-79D10FDC1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3CBF1-946D-4484-A676-5D4FFE2D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DE6F4-53AF-4016-B326-E9FA4948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BB0D4-D415-4AC6-8F1A-F00A279A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D52E-40C2-46DB-A118-4402AE8C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20CF4-CF9E-4244-91B3-B006EA04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A7E5E-5DF5-49A0-B91B-5BA74739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19D5-BCB8-46CE-963C-3719162E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78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52EC1-230E-4BFC-8D3E-7A4046FD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00C1C-ED73-4899-BE42-253EDDA7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18AE4-E0D6-41D7-82C7-D366353B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83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D266-4749-49E0-947E-73BAB810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23D5-1068-4F43-B798-10AD9B43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E7170-479D-41BF-9544-E55ECBAE2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F4A1D-8B3B-445C-9457-6D4933BD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5416B-DC36-4B08-942F-0309008B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BC2CD-6175-41FA-B7CE-EB869A14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69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25B9-B402-46D4-9F17-36EC321F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67DD1-8499-43BB-A7E1-F0F9B23F1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78253-776C-4D81-B510-37CB0F314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79D17-E77C-4B0E-9F85-8F2E71CE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A8522-E083-4D46-89F3-D8950A38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C7551-680A-46DC-9C7A-1F64DF1C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6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6A51B-6256-43CC-A863-0F0A2F7D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8477C-5EB5-41AD-A5DF-F563176F0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F156-8653-44B0-A209-7F5B3B3D8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E7760-F5CE-4F94-A067-EC3B801D84E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7DEEA-7E77-4F67-B7AD-81A62337F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7100C-D347-4E13-9C8D-A7B7FEC44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4E0A-A916-470C-B2B5-39949F26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31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377ED2E-B4D6-49B9-A51A-C7B759ACE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2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B220E09-E78F-4BA7-A335-4B15DDCFA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3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73A28B2-78F7-469C-A835-838342A722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90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9A33A7D-ADE5-4CA1-B3F6-C5D7CF466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2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9929DCD-7127-4E8C-AC24-243C3DD89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38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08A16F0-AD9B-4E7D-889D-4E4055074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133360F-F7E1-406B-82C8-2EEC25760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3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746BE0B-9E48-4350-A42B-54E86F925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0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8867D7B-1E2F-42F3-BBC8-AC61C1E9C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77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0D16116-2E8F-4245-86DE-8591A7935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41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DDF2A6E-03D6-4C09-90FB-56BB78DAF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0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E02CC5F-B331-46FA-ABD9-0183494A9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0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0435AF4-25D1-4BD4-96F2-29B63A72E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1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2A5C24D-2EF9-4085-A955-C03FD39D6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3EA8936-5E20-432B-BE5B-F618F5675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3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22548C7-48C7-4163-9CED-F6702D45F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2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480C62C-51CB-4B7B-B2B8-5AE1805FF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4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9DE9114-2C74-4463-831C-4875F8B7F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6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032B8B2-0725-4CC2-B604-D03DDF1D08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5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6F66202-8BAD-4AA2-A904-3D30882A89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3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2017-11-28T16:12:30Z</dcterms:created>
  <dcterms:modified xsi:type="dcterms:W3CDTF">2017-11-28T16:14:01Z</dcterms:modified>
</cp:coreProperties>
</file>