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AE07E-E306-4858-BFE9-56A12F07E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0C8127-8F71-4F5F-89C0-9DBFABAF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AECB-FC2E-4546-A60E-56E1E3966E8A}" type="datetimeFigureOut">
              <a:rPr lang="en-US" smtClean="0"/>
              <a:t>11-Dec-17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381370-A18C-4423-924D-A0BB68A40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CFDBEE-6600-455D-841B-BD0C64AF2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A7D0-77E4-4535-B044-F25F22F46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253235-C7AE-4B0D-9D25-81CE45528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0DDE0-5E6A-4920-B57D-1065EAD54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225AC-39C8-4F4F-AA1F-603BA1183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DAECB-FC2E-4546-A60E-56E1E3966E8A}" type="datetimeFigureOut">
              <a:rPr lang="en-US" smtClean="0"/>
              <a:t>11-Dec-17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974FE-69FC-41EC-A854-0B13792FA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456B8-DF85-41C7-84AA-3C1ACFCE3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FA7D0-77E4-4535-B044-F25F22F46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26E220-ADC0-4526-8C2B-AE6A2171A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1517A1-C4FC-4067-8E6F-E40CCDD8B9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6636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C31E5B-29E9-4ECA-B06A-881619048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896DD8-7567-4D23-8AFE-F5ED4EFE8F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32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D49976-955E-431E-9C37-EECBA0721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F5AFA3-BA95-49B4-A522-11B469AE25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10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DD0B3E-1EDA-4ECC-8220-2EC8595D1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4984F5-2A79-4C83-A01E-A7CD9EC406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54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A824F9-9C3E-441D-9B19-FCA339B09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274C83-54CD-40FF-B24A-0436D06799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2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9CBBDE-CE18-4DB0-B23A-6F2FFD95E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F25FCB-296C-4449-BBD6-270C026844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89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375D51-9078-4640-9B33-2862C0537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6882B-9E1E-437A-9700-240C792AAE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3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D14F15-34A9-4685-89EB-DD781EEFA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F9AAAA-C80C-437D-BD9C-C7D5407403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51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9B84BA-C290-4B29-97D2-DF9AB0AD4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7169D3-BC9C-4C25-AAEA-9B8B651D3A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61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D293BC-D98B-4B8A-BF00-5F67E6EB7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44721A-FD6D-43E6-B6C1-0964E5E9FC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05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9D536D-A616-4B80-B0FB-972340BDD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6C537E-024A-4C10-85DC-15A9A8AD8D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93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C7DFF8-40AA-4779-9CE8-36F071FD0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7247B5-07A4-4BB6-8ABE-550F187D57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02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9F43A8-B1CE-4232-AAD4-8E57C0ED2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2B9FD5-F1D3-4DD0-B00F-30D5BF870F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00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5D0C80-D70D-48B1-968D-BD8180637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11410E-2947-4444-A987-E00FA45BEA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34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5BBEB4-2D22-4052-AF6D-71279B7A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FB803-5F79-4CEC-83B4-8D7AECA25E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25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2017-12-11T10:57:29Z</dcterms:created>
  <dcterms:modified xsi:type="dcterms:W3CDTF">2017-12-11T10:57:29Z</dcterms:modified>
</cp:coreProperties>
</file>