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65D5-BFB5-4F4F-9660-0F784FB1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9395E-3297-42CC-9B26-2E956015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AC35-D75C-4EBD-8447-DECFFDE72220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72203-52DF-4EA1-B10D-E36B80A2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66049-9F36-4A7E-BA22-29C81550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EB45-940E-4C75-B6C5-BD45C659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7A846-D9D3-42BB-BA64-E9492D20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BFCC6-565F-4E17-94C4-C09CF6192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75BF-8FE9-445F-8AB2-8F4049A7E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AC35-D75C-4EBD-8447-DECFFDE72220}" type="datetimeFigureOut">
              <a:rPr lang="en-US" smtClean="0"/>
              <a:t>18-Dec-17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5BCEE-093A-4C13-A7B3-0E75AB926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1C24C-5AF1-44F0-B7AD-975B8786C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EB45-940E-4C75-B6C5-BD45C659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8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B15948-29DF-40BC-9781-E47AD3A69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062C5-7A57-458F-B682-3B6E6730EB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788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96079F-9ED7-4327-88B1-3FE73A00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22A6A-ABBE-4CD0-9534-762509EC60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EBD7DA-E0CC-4BFA-BD12-49735C5F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CB8BA-6397-403E-85C2-D3DAB60FB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96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25DA7-E8A7-4394-A2F9-3D24649A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D5190-C79E-4F79-BDDC-5242E23D91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D92C5-AE5C-462F-9599-C2330F49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C1CEA-44D4-4C31-9B61-5CF0E4265B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10A8B8-D691-429A-ACBD-D9F876F4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753C8-1A4E-4950-91EA-482ED6F301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38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2EF74E-3422-43DD-B83D-15389B5D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DE66E-E75D-49A2-8475-C35DF09FAC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5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6AD39E-6419-499A-B873-63889C36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8B8A1-EAB3-4008-8CAF-7C595DCB0A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0FB70D-64F0-4B4E-80A8-4678C82E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51DEA-0C40-40A8-818F-0F8FA5675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6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ADA467-5ED7-444F-AB20-4B19D5AA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642FD-4233-4365-93E9-3119811FFF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7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7004B1-39B4-4D8E-90F1-AFC71DAD8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5FA83-656A-4257-AF27-3DD2400321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93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CF8C7E-3EBB-4D71-BFFA-95659436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AAA0B-14D4-47B1-9030-8D2BAE88C0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7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4FC655-40C7-49AC-AADA-CF29716C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5A001-AB4D-49A7-8450-2CEA6E7712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4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52CEC3-7FAD-4830-A3EC-B6E2C89D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5BA0A-2C6A-48BF-8D84-560B1A151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FB58F6-539D-4960-AFE4-24B2F30A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28A4A-F80F-41B5-96F2-00671CF170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73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AD08D0-0267-4AB8-ADDD-020509A4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72672-EA33-4479-B43D-3E0CB02162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2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2017-12-18T18:25:13Z</dcterms:created>
  <dcterms:modified xsi:type="dcterms:W3CDTF">2017-12-18T18:25:14Z</dcterms:modified>
</cp:coreProperties>
</file>