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80B2-68C5-4734-9534-D6E1D769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90D3A-DFB1-420C-B2C8-9B98F49C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8004-1EFE-4999-917F-BD52143A3770}" type="datetimeFigureOut">
              <a:rPr lang="en-US" smtClean="0"/>
              <a:t>25-Dec-17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136DA-16D2-4871-8418-28563846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F93E5-054D-48DF-9FA5-E7D370CB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5AAE-2909-4638-8855-C622AA84B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9F1FD-8FD1-4BF8-ACE3-043792EB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CF2AE-E5E9-43FD-B3FE-66BC1760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5BE78-067C-4595-9C26-466B771FE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8004-1EFE-4999-917F-BD52143A3770}" type="datetimeFigureOut">
              <a:rPr lang="en-US" smtClean="0"/>
              <a:t>25-Dec-17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F7D98-F221-457C-9A16-B33D609C4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BEE0-F627-4E5C-B15F-27E23317F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5AAE-2909-4638-8855-C622AA84B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A8AA92-5096-4AA0-B062-B2E9B063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0091-4D00-4DC5-9309-E5D51E7B4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7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6A0761-ADDF-44DC-812E-325BC7AA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15E98-74A2-4701-8000-853930526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0EDBDC-42F5-4707-921E-09CDBDAA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0550C-FC08-4201-9D6D-5789C88F7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A34BB-FC2B-4606-8C3D-255D5301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CCD8-B463-42DA-B2AD-9A5A246CF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9BB66-5BB4-4304-BD3D-FDF6E53F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AD1CE-EC33-43AE-8F13-CC6024125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A5EF9-211F-4B34-A8BE-7BBB30AB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BCE1C-557F-4624-82AE-6B207F2A8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7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CEC7F7-1D1E-4ADC-9AE1-2A26AFCD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418B6-2F6A-4A07-B801-F13DF2AB9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DEC021-EC6F-4810-9F64-A7905988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698DA-213D-4BC0-80BD-291804BFB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11FA2-3541-4810-92F1-C1B93C50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28D46-4C97-46EC-A489-04D389FB2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ACD97-3670-43D1-A373-5B788E7E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32117-3A1A-4FCA-88A9-50354599F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9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3E2BE9-3D5C-4A59-8F66-092C0CCD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55A8D-A6D2-4848-80E0-15F06EAA0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3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5FB9D0-9C63-4F8D-93BC-D4DEC246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5792F-47EE-4215-B797-0779CB2BB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168FE-59CD-4864-92E7-5252BFD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C073C-CA97-40F4-92B2-DE37E6B17E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1D6B3-4104-4923-B96D-018FF244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25AA5-B50F-4EB9-9B0E-7B98087E0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78E884-4ED7-474F-BF50-CE8F37E1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6461E-B96C-47BD-86A0-C514F28D9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2017-12-25T18:19:13Z</dcterms:created>
  <dcterms:modified xsi:type="dcterms:W3CDTF">2017-12-25T18:19:13Z</dcterms:modified>
</cp:coreProperties>
</file>