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380-C6DA-45F1-AB35-2D54D6B1EA4F}" type="datetimeFigureOut">
              <a:rPr lang="en-US" smtClean="0"/>
              <a:t>24-Jan-18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6B-50B0-4833-B7F6-E1058DBB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15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380-C6DA-45F1-AB35-2D54D6B1EA4F}" type="datetimeFigureOut">
              <a:rPr lang="en-US" smtClean="0"/>
              <a:t>24-Jan-18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6B-50B0-4833-B7F6-E1058DBB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80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380-C6DA-45F1-AB35-2D54D6B1EA4F}" type="datetimeFigureOut">
              <a:rPr lang="en-US" smtClean="0"/>
              <a:t>24-Jan-18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6B-50B0-4833-B7F6-E1058DBB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5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380-C6DA-45F1-AB35-2D54D6B1EA4F}" type="datetimeFigureOut">
              <a:rPr lang="en-US" smtClean="0"/>
              <a:t>24-Jan-18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6B-50B0-4833-B7F6-E1058DBB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00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380-C6DA-45F1-AB35-2D54D6B1EA4F}" type="datetimeFigureOut">
              <a:rPr lang="en-US" smtClean="0"/>
              <a:t>24-Jan-18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6B-50B0-4833-B7F6-E1058DBB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17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380-C6DA-45F1-AB35-2D54D6B1EA4F}" type="datetimeFigureOut">
              <a:rPr lang="en-US" smtClean="0"/>
              <a:t>24-Jan-18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6B-50B0-4833-B7F6-E1058DBB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28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380-C6DA-45F1-AB35-2D54D6B1EA4F}" type="datetimeFigureOut">
              <a:rPr lang="en-US" smtClean="0"/>
              <a:t>24-Jan-18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6B-50B0-4833-B7F6-E1058DBB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62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380-C6DA-45F1-AB35-2D54D6B1EA4F}" type="datetimeFigureOut">
              <a:rPr lang="en-US" smtClean="0"/>
              <a:t>24-Jan-18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6B-50B0-4833-B7F6-E1058DBB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51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380-C6DA-45F1-AB35-2D54D6B1EA4F}" type="datetimeFigureOut">
              <a:rPr lang="en-US" smtClean="0"/>
              <a:t>24-Jan-18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6B-50B0-4833-B7F6-E1058DBB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9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380-C6DA-45F1-AB35-2D54D6B1EA4F}" type="datetimeFigureOut">
              <a:rPr lang="en-US" smtClean="0"/>
              <a:t>24-Jan-18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6B-50B0-4833-B7F6-E1058DBB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89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7380-C6DA-45F1-AB35-2D54D6B1EA4F}" type="datetimeFigureOut">
              <a:rPr lang="en-US" smtClean="0"/>
              <a:t>24-Jan-18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6B-50B0-4833-B7F6-E1058DBB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62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67380-C6DA-45F1-AB35-2D54D6B1EA4F}" type="datetimeFigureOut">
              <a:rPr lang="en-US" smtClean="0"/>
              <a:t>24-Jan-18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3706B-50B0-4833-B7F6-E1058DBBB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16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42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89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5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20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22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39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39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10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8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07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5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50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25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70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68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09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37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08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</cp:lastModifiedBy>
  <cp:revision>1</cp:revision>
  <dcterms:created xsi:type="dcterms:W3CDTF">2018-01-23T20:09:25Z</dcterms:created>
  <dcterms:modified xsi:type="dcterms:W3CDTF">2018-01-23T20:10:33Z</dcterms:modified>
</cp:coreProperties>
</file>