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E610-2C30-496B-BD8F-CD0C16385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781C2-DB0D-44E4-A82B-938A8C2B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E0BBB-13D8-4598-AB14-78994CDB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38643-25BA-4738-99EC-6887B60F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668A-2801-4529-91BA-59E647F6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2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77B8-6B2A-4233-9553-2CF57A77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3F277-1CB7-40B9-826A-11DDB6948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5DC3-92F6-48C1-AA4F-3874F2506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F576A-D24E-42EC-BA39-15035CA7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634D3-01B5-48CC-800B-7734A372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8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B9B48-8C95-41B3-8EEF-4501D52F6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196BB-5278-42F6-B08A-CD807FE14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D6888-60AD-4ACB-AAAD-F8DB7BF1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73BBF-0ABB-4CE0-B495-FF984D0E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3A44B-6E06-412B-84E5-57931A2C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0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E311-72DE-4050-BBE0-BFB909985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72B15-8486-4A7F-A58C-E127B37B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03D0D-1D1D-4CE1-B471-F185FFD8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2874B-9A36-4709-A27C-424367A7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AB71A-890E-4219-A37B-D4E8CAC1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09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84C9-F2AB-4C15-95F6-0B6EDF52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3B8A2-4C3C-4C61-AA2E-00542F8E4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11E27-D71E-4595-87B9-4F2391D3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5B676-DDF2-43BF-81CC-58003F61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B8242-A5E2-45C1-9D06-35B578AE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26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7C22-8563-42BB-8527-8BA3F25B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EFA7-6B87-44FE-ABF9-E81A88F48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518BC-5AEA-472B-9C73-6742C9568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47B18-3AE3-485E-863D-4FBE1D39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08689-725C-454E-81F3-455EAB4E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5C033-2CED-47FB-ACFD-DF5C3880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9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B55F-0261-4939-8B38-A60E3418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0F458-97EE-4B66-BFC3-6BF98287F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B67FB-B64B-49E5-B57A-682E7E9D7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21FDE-4990-41A9-A2A7-E4AAFAD91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225308-A379-42AC-9718-D307E8E3C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24E89-91BD-4FB3-8ED1-40B3DC46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ED34B-4937-4384-949D-3B54F5BE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BA0D5-3F7B-4E86-9044-2A7ECF7B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9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BCAC-665A-4E21-A8A2-23D6EDB9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912EBC-EE25-4CC0-AB52-5A3C3C86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A8562-02D5-4444-BF8D-B8008F68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472B7-121C-4A22-8979-B304AAE2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5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B4421-E0CC-48C6-BC82-EA3C1D6E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48B40-D5D6-4050-A9D8-D895CD61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F432D-4C52-45A4-8605-B16D233D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94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A074-640A-47C8-BFA3-5DFED146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4A5D-6BB2-4D4F-B436-A84537356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78E76-9A4D-4227-83BC-F09EF52B8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D489A-8F69-4DCE-95B0-50E09FE2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F2412-2204-449B-A404-D0D593FB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00ADC-2489-425F-914F-73BB2134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95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BB35-3973-412C-BF7E-69CE7646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9A152-09B4-4B2D-AB5D-FA2A70A85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ABD96-B103-4D1A-82E8-144BB4633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12424-7191-4C3B-8B04-3DF7CD7C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45331-AE00-4930-8379-4AF519EA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DA36-5C06-4C3D-954E-2F793A79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5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F645E0-9FDE-474D-ADEC-765F3FC4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6894F-55BA-4F50-A538-1D6F9C1D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31AC9-F5FC-4CF7-93CE-70838A779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EE01D-BE03-4E6B-9D2A-ACD8BE306BC3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F070D-DAF4-4064-AB26-B4C28A9E9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D04CC-939B-492E-8B2E-E6005067E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65CD-E6E9-43D7-8E42-634710D48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9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163CCF4-1020-4F4E-AC6F-3822B4DB2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058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50B483C-D3E1-4257-A339-EA17603B8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93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3065376-808A-4435-8158-22C993D2C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0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BA6D779-39DE-4BE1-9AC3-589A0D8DB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5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78A735A-2093-4763-976D-1F76F5EA8E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07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97F120A-CFB4-48DB-84A3-6ECD4F57B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8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EC816DA-A540-429F-A9CD-CADC523F7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88CE91B-D44F-4791-93EF-23E96A9597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82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04D9159-175F-412C-B18D-996D445BBB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8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9D3840F-0E30-47F0-AD78-028E283A5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A6B11A5-D25D-4095-B889-BC3DCF2E61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81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632805B-A864-40FC-85E8-97D6826FB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0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3AB10B4-2B0A-4B10-8CDE-B010FF8C2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28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1BBF571-AE9C-4C0D-BA6F-8A328664A4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94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2018-08-21T04:53:26Z</dcterms:created>
  <dcterms:modified xsi:type="dcterms:W3CDTF">2018-08-21T04:54:05Z</dcterms:modified>
</cp:coreProperties>
</file>