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0B6E-338A-41D5-BF5B-08722EB8C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320B8-0DCB-4AAC-A593-9EE7884B7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BD04-756A-4461-916A-324E35B6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B2507-C0E0-4B35-8C59-1685F1C7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6E0C-79C3-4295-9440-F2469B3F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6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21B6-3F6D-4ECA-89E8-E356F92B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D76E6-469A-400B-B8D0-84C158EC1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7F7C1-3883-4BF5-AC2D-E6A935BF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2C48-B261-4AA1-9D47-36F8BB37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6DC96-D155-4494-842E-1FE17FFE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C7872-1600-43C2-A263-7E9915781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9ABB-7E7C-46AA-85E1-335E4E100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09B38-6C45-42AD-83EC-71D95A09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547B-0C31-4454-BE49-DD543D44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22E07-619E-42DC-B47C-33627112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1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1BF5-A450-4E2C-9F2E-6214321C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C0D96-25A1-435E-B729-36A404745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ED18D-2FBE-49C8-84B7-D69BC183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C06DB-87DE-4615-B8F2-329B602D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E673-884A-40F9-B435-4CD7751A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3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6B05-E13F-48B5-8690-0C227725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A464-7B73-484E-89C7-97A5DA062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9E856-8C1D-4282-9996-6A6F29AA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04BBF-5AF7-43D9-BF99-0306BCE4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2E3C6-33A8-4609-8811-D0443882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6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C516-9C08-4F7C-AEA9-AA115C1F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8AFD-776D-45B1-9D49-EAB655789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B9A3C-D132-4D89-9F93-927358CA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10369-DEE2-499D-BE87-C91B2EF9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0D8DC-992A-4A95-B4CF-2B3621BC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87A8A-4514-46CB-9FF5-536DD2AB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0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69185-D195-44B9-A3B5-E96067F54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21BFA-FDA7-412B-947B-105B9B2A9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96C50-FFB2-4B42-B4C9-682CF18F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AED9F-6F9C-438B-9DA0-B7B21BD24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1F4E0-ED53-4224-9378-39BB4B193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E7122-71E1-4613-9820-030A18CE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2FEFB-0ED9-4452-A023-C2B08174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AF8AD9-3CBA-4B7C-914C-2EEAB7EDE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0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E4CA-9139-4E40-872E-2B335530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7FCFDF-7944-4D5D-893C-2E7B843A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D3498-880F-4886-A022-D8D8234A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4ACF8-59C6-48D5-B497-32C38C43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5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8CEA5-52FD-44FE-A7EC-E0A2D386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8421D-34EE-4FBB-9CEB-339BA6A03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458FA-1D5B-40C1-9E9A-9E86AAC1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4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4841-1FC0-47CE-8019-A4AD11EF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A63FF-CB67-4033-B5F7-DBB35FA5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545E-8D80-4C52-A034-C2C6F1412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951BA-C9B9-4FEC-AF10-7945B55B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71085-A3DF-4E67-A236-E8EBEE26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D39DD-31F0-4884-9FE4-6FAD4E32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75E6-F4B5-49F9-A4A2-F0E23427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FDBC7-747E-4286-9D7B-6ECE7CAC0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BB53C-D110-433F-A26F-2A7DEAC54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F7449-3C11-4E01-AF07-61039317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A5AF1-37B2-4A0C-8CC6-4DCA9A37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C657-CD5C-49A8-9F2B-9458991E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96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DD6F5-1429-46C3-9975-A1BF4FB1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F2AA-9020-4B16-B05D-BC2C59C39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B0A95-9E16-495D-A880-A4B20D79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28DC-B07A-47A6-9E30-28E757557EC9}" type="datetimeFigureOut">
              <a:rPr lang="en-US" smtClean="0"/>
              <a:t>10-Oct-18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1BE94-A5E1-40D2-AF39-F162F9C3B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2E0B4-285E-47E2-AFFC-97D5D845A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22F6-C165-4C1E-A477-6DFAAEEC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87E7224-BCF1-44DB-912C-E185EA6DF6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1222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8608B21-F0CF-44B9-8A06-9423E93970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1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654C383F-E590-4C50-ADE5-821B73F52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3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74649D7-C648-4A55-869F-6FF984E9C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4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13A03D0-7077-447E-824F-A686DA070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51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AA37B92-9B79-4304-89CD-356C379861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91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219A808-CE88-4F59-9368-1144E505B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4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1084C64-325D-4596-828D-18B046F50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6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5E99887-3961-4182-BE61-0B2552C51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4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4C6A628-D6CC-4430-A0CD-E2DA2557DC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96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EEAB8BB-B345-4477-8F03-F04E47F5D9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00F0194-840D-46C4-9CF3-8E535FB4E3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42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1D6E0C7-B1A2-48F2-8485-68284EF8A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754E858-2D21-4D09-A31A-4E044D0A4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7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2018-10-10T02:30:43Z</dcterms:created>
  <dcterms:modified xsi:type="dcterms:W3CDTF">2018-10-10T02:31:48Z</dcterms:modified>
</cp:coreProperties>
</file>