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2B335-6C8E-4C31-A371-5DCAB546E7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ACF367-1797-408E-B864-F4FC987F9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2A3AF-5C9C-4087-8161-FB8E93A77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C7CF-043B-4481-943F-A298CFEF7625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D5FC5-1C78-4084-9073-A6F71F082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B9B89-6D54-4878-BEEA-80D9FCAF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A6DE-1FF6-4F2E-B738-1DFDFFC50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805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9BC7C-7047-4DE4-A27A-D931856FD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09D66D-BEC7-43B3-B6F3-8AFD28780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C8237-6048-49AF-BBE2-EA5F05B01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C7CF-043B-4481-943F-A298CFEF7625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416BC-AE61-46E4-A176-410A8F59C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EA971-1C29-44A8-9C31-E29F34CAC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A6DE-1FF6-4F2E-B738-1DFDFFC50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658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612613-BFC1-4483-A552-CC264DB4B9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2CA892-4CD2-4A0D-A0EA-86FC69E45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705C0-661A-4255-8449-151AFE727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C7CF-043B-4481-943F-A298CFEF7625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7FD39-4A75-418A-B78B-F37276B07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A866C-D7B3-43D6-BB2B-B0C4F5962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A6DE-1FF6-4F2E-B738-1DFDFFC50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6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042F7-F78D-4998-89C5-62437FAE7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D2052-1381-49E1-9B84-3D9F698DE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12603-B99E-4BA6-8F15-AD8619631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C7CF-043B-4481-943F-A298CFEF7625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C15B3-C3D9-48E6-AAAE-8F89E41FD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FE662-4B1B-4557-A66A-79D4B03F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A6DE-1FF6-4F2E-B738-1DFDFFC50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53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500C-BE3C-4E44-AB05-1D013AFB5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2AB6A-9948-4DA0-A4EA-C6A95EDB4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AE182-F01F-4700-A614-164281284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C7CF-043B-4481-943F-A298CFEF7625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5D73B-8710-4CA2-8EA6-8DEE9ECC4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E67DD-03D0-453C-BCD2-C6BAB60F7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A6DE-1FF6-4F2E-B738-1DFDFFC50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44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529FF-5DC8-4C92-BE32-7C966B999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F7CDF-049D-46E5-B102-4E1FBDB5C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A125D-7DBF-4FDB-A8C3-7AB7555C5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75889-5323-441B-A633-5CA184272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C7CF-043B-4481-943F-A298CFEF7625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AD7C5-5EB7-4C5F-BE6B-2862E02F3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F9C16-79DA-436D-AC72-885B18435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A6DE-1FF6-4F2E-B738-1DFDFFC50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198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FB83F-8AD3-4661-9E8A-9CD6C2CF5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139A2-F52F-4251-95E9-67565C59B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BD5A3-8D9B-4627-8582-C10BE208F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D7DB6C-CB08-4550-A30C-8B5EE970FE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7D1D79-97D6-4764-AE20-D041775C5C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9D64E8-02FD-4FB1-9096-4C7A33114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C7CF-043B-4481-943F-A298CFEF7625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0D0C16-375D-4CF1-96BE-7D7BC8F9E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E07DAB-52D9-41EC-A850-12D76EBC2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A6DE-1FF6-4F2E-B738-1DFDFFC50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910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AF7C-0331-4F0D-A7AB-2D8E1AE87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72DF5E-0BF6-44D9-821E-EA457A3B6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C7CF-043B-4481-943F-A298CFEF7625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958091-44C6-4E3D-944A-57C31D24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4DD882-7EB7-47AC-A7D7-98E11A1E1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A6DE-1FF6-4F2E-B738-1DFDFFC50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33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7AA64-AE11-444D-AAE6-7D6C2AEC5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C7CF-043B-4481-943F-A298CFEF7625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9AC1B0-7ADF-4082-8C32-C41E653A3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E4AD5-A597-4E9A-83C5-CC6437CC3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A6DE-1FF6-4F2E-B738-1DFDFFC50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996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3060-7D88-4C46-86F6-BFA07C81F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83E0E-7A35-4A89-A793-62B958400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1CCC9-FAA7-49BD-B492-5E163F2BD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00CD98-2845-420D-A972-06CE3A643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C7CF-043B-4481-943F-A298CFEF7625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C24319-D424-4524-AD65-BF24FBD90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B570DE-C3B2-4918-9422-9BCFFC976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A6DE-1FF6-4F2E-B738-1DFDFFC50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160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3C9A4-D4FB-4F3B-AB89-2E2E4151A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461FCC-51FD-404F-A1F6-AA9196ABA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6CFFD5-FB4E-4DD4-B816-5C82BAF3D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51AEAD-4831-4CCF-AD06-FAE517CDA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C7CF-043B-4481-943F-A298CFEF7625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E4B5D-87C6-40D5-9708-D29EEE391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F03509-AD62-40CD-A244-6EB596479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A6DE-1FF6-4F2E-B738-1DFDFFC50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44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E9C35C-1171-4792-8F12-1DF3FFBC0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0BA97D-141E-488A-842E-7CE8C8507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C3450-6962-42A0-8127-B664BD20BB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2C7CF-043B-4481-943F-A298CFEF7625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AECCF-692F-4E27-9663-8245560C1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58DC7-D6F0-48CF-8766-F1EB7E769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5A6DE-1FF6-4F2E-B738-1DFDFFC50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12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FF15244D-BADC-413C-BF33-60E49A669C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9903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A1B5771B-A702-4C0B-80AB-AEB9F208B9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430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80565B66-8A84-4594-A314-0E2E5EE765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826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2C135058-1FA2-466E-998A-E984A3C1E5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591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9B7A203F-FAAF-4BD3-97E8-5D7E541097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342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ACA8ED4C-B99C-4F6C-870B-CA3AAD68FA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28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4F2313B2-DD8F-4EF4-9494-467D31B681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44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8CA39613-995D-4010-9FD9-2D4933AF04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866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23E588EB-69E4-4666-A31D-B606359647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19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7100EDFA-8D3C-4811-AAAE-BE6E70FD70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10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30C1CD8B-EA43-429F-92AE-DFD9BD6725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952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A499507E-CCA3-4B82-9B27-113842A7A7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73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E67B1DD9-8BFD-41BF-8C4A-FE5E426A75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135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2056AC78-1BBC-4609-A3AE-74CD20A6F8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302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97BB29FC-EC11-4F17-ACB6-AF38BE7AAC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1982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5B2F7E3D-1262-4CE3-8F95-54259B6B37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278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</dc:creator>
  <cp:lastModifiedBy>Myra</cp:lastModifiedBy>
  <cp:revision>1</cp:revision>
  <dcterms:created xsi:type="dcterms:W3CDTF">2018-10-29T12:39:29Z</dcterms:created>
  <dcterms:modified xsi:type="dcterms:W3CDTF">2018-10-29T12:40:03Z</dcterms:modified>
</cp:coreProperties>
</file>