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F9CB-8220-4801-898C-64A10C4F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58D60-87AB-4C39-A709-0202B2438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85CFE-478A-4E40-B5BD-7E7B354F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B401-CB10-434B-8E56-66C9E7F3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6884-80F1-49B7-9C04-941AACDD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3B6E-E654-41E6-A7FE-BCA46D3E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70C30-8698-4964-A26B-71ECC319E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F7F7-3B93-451C-B9A8-46E9C401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1105E-3D6A-4AD5-A733-91BA3921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0F74-2684-4335-8BAF-82AA46EB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4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8FA3E-590A-4F29-AD6C-9B6392735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2190-94EE-471A-B589-80E17D6F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1EE4-71C3-43AD-B406-A4CDF45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AA601-BB87-455C-B6B1-4289D1E2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B1D37-A3D3-4C2F-880E-20CB4AFF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36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2499-EF68-4280-93FF-8F72293A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7298E-0986-41C2-8D95-C53D8691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A396-0FBA-409F-BA14-F21066DF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F6EA-F066-4273-AC59-C9C4C1BD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E8AF-B54E-418F-843D-9709FAB0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0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86EF-097A-402F-9320-454526A0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1CE7F-F5CE-492F-BB4A-7E49FC594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FDE8-2606-4618-B128-42F1E20B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9DEDD-CFC7-457E-8BAB-CE8CF265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CE19E-8119-4E2B-90E3-FC8C9636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9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F35D-A643-49C2-8CE5-F32AD4D0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6360-9714-4875-99B9-B9672E525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BBE95-71E8-41AC-ADE6-15815418E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6BD95-DE4A-4CFB-8891-B71B35D4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B8959-EAF6-48A1-8172-71E7D327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90080-33E0-45B6-A554-16A0CBFA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58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D18E-411F-41F7-8B4E-7B62413A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D8395-3D8E-4FA7-8A89-0C29959D2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60D52-1A06-4008-8015-669E54134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85BEA-B834-4EE5-8DF7-48A809F36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B984E-F9EC-47B5-BE39-3273B9C01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76ADF8-39C4-462A-8089-CDFE3D06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C5B3B-6EC8-40CE-B4DD-13AC51EE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D3880-7136-4A5B-A4A5-6BBCAD0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9108-9EAF-49AB-8C56-54200984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5DE1E-F480-4AD1-BE4F-23BD1BEE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4C5-61C2-4295-8C06-4845728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23CCE-1B27-4D6A-BD1A-615E3C28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8EFB2-9503-4292-BF0B-CF922E7D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72D4C-7BD1-47E5-A345-FFBE98DE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FE17F-EBDF-4F28-A371-E315F4E1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5A16-FEF9-445A-8AE4-68BBEB6B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A5E7-328A-4FB9-B6A3-EF18291F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6D5C0-128A-4A2E-8D5D-5A5136BF2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C6ACE-F4F4-408B-8C1D-A70604D2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344-7F1E-43C2-BD8A-AEE6783F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3B336-D111-480B-83AB-4B4DDB53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63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C023-A0F4-4248-9D19-772E1A4F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D3837-CA35-4D41-8BA1-14B6D1600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48661-4566-45E6-9059-2032F1A95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86077-DF72-4C88-8368-A2925E53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EA33D-1258-4365-A9F2-604B6B38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E504F-18F2-42FE-8552-AFEB293D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5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DB3BD-81FD-460C-A4B8-655B0012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54073-8AF0-4511-A8F5-02282B263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F218-E7D1-4C36-8F50-79B19ABBF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1B30D-23D4-4653-94A2-972BD235CC12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48273-0FBD-469E-B754-2B0A81A9B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84414-0E67-40A5-AFD4-747762E08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6E29-4EEF-4568-9970-A95484B4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8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BDAED04-D0F5-4B13-9B4B-5DA03F43E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48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DC741FF-8879-4067-BA11-99A00F8E4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2C41EBD-691C-4684-A785-A403315A71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7AB9055-9145-48F2-A05D-A8C885CE6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10FC10A-19C3-49B3-B649-9C710C1A8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BE6C59D-8BC7-4D1F-A92D-202CB8A75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41B3779-C027-45F3-B45B-E75AC445E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99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B03A805-B441-4906-BEF7-0C58B087FE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0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DE200A1-0380-407A-865F-125D372D9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14-12-18">
            <a:extLst>
              <a:ext uri="{FF2B5EF4-FFF2-40B4-BE49-F238E27FC236}">
                <a16:creationId xmlns:a16="http://schemas.microsoft.com/office/drawing/2014/main" id="{7D80F838-FC4A-42E7-B0E6-042302E277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3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D62CBCA-6B6F-4CBC-B6BC-EDF4AA509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7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9C021D3-B195-420C-9C0B-91C736575F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9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04BD2CE-15AF-4F01-BA28-FFA2D657A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9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B453D4E-8D54-476E-9FAE-40C880643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9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2018-12-18T17:40:32Z</dcterms:created>
  <dcterms:modified xsi:type="dcterms:W3CDTF">2018-12-18T17:46:37Z</dcterms:modified>
</cp:coreProperties>
</file>