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87EE-CFBA-4803-B9CC-8127A8F7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5A301-475B-4FFF-8129-AF9DA70C8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182A5-929D-4AA7-B8D5-DE3F32BB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17B3-B76A-458C-9B35-234E9D4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21D8-C24F-4431-B619-238DE4AC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25FF-240C-4173-B71C-2A8CD16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C1BD6-6281-4D52-AE85-FF6B253C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3FEE-72E3-43B7-93BE-C603109A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9922-070D-4855-86A5-E176CAC7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C3D8-31B5-4581-9507-AA51F331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525AE-EAD3-4464-92E0-1AECA39B8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5720D-3BA1-454A-B531-FBF0C6C71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4CC3-99BF-4FFF-9D56-4EE6BC47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E435-14F5-444B-BD7D-7551630E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AAA6A-AA19-4DE5-B703-784A21CE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7F31-A909-4ECE-8533-282C6637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ED5B-445F-4F83-8717-7B668B97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A871-5009-4E80-9849-4E6EE7C3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A585-47F5-4317-8BE0-CD89208C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1FAB0-A1C1-4F7E-97F4-8E5CCBE4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7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755F-872D-454A-ACA6-993E30D6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5853-BC03-4F87-904F-C4A1C626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D8B8-FA31-44C7-8D43-D295B5AC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2A70-48C1-4CD9-B811-B15F8951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28EF7-B6E9-489E-8126-569741F7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8B61-6491-47E0-AC24-91625B71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63C9-1093-4204-AD87-CEBF43F4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16820-A54E-4D0F-903F-92DF638C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9749C-8075-49DB-ABC8-6AE0F1F7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714DE-4D06-43AF-8E19-0B6E9FAD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38A6A-3579-4F52-A8A6-8C549721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BE44-8A00-4B69-A230-940E0224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02AEE-D6F0-434F-B388-4A439862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4BA82-622A-47B3-AA55-D34CCE30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CBB2E-02F5-40A4-BA05-1D3F1121C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131DF-99FD-4812-A458-BE5F547E7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38D5C-9395-449B-985B-37148B2C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1D4F0-7BED-4DAE-BDFA-0574DE81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85094-38F1-4999-AC4D-6A6C9B16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4F26-885A-4596-B431-335237BA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9352F-27C7-4EF7-88BC-36F4B4CE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C6151-C474-4F53-AC4F-E7CB1A51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7248F-6A7E-4448-9DEC-942F732C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4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5B9C4-9B1E-4EA0-9243-CCB084C6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6520B-5EF5-4928-A7B3-C4CFFCE2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87E8B-DB48-4B1D-A387-2E7F12E9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E0FA-8D4B-4809-BAE3-5D802418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C87C-F23C-49B1-A31D-25F0040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56B80-77AA-4D75-BFAD-1214B3FD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3DEE-E09F-4782-B24C-50E876B8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82F6-688F-4DB7-8E6B-DF950DE0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4104B-EB8A-48D0-A531-6AD1B87B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616F-617C-4FDD-BDEC-2A2ED340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94821-135C-47E1-9418-FC2A12942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571A3-ABCB-40C1-B7E2-CD1699E9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06096-670B-4B52-8F8D-022B0547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29C3B-2DBF-4E13-9B97-D56FC3B0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BC2B0-5A78-419E-BDA6-24CB561E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2FAE4-5E7C-45A0-97D9-CF09EECF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5A4F7-0E61-43BD-81A6-1D73D83A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7BA4-4FE9-408C-908A-09D3B980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B5ED-E981-4297-BA4D-FFB3B54F6E54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065A-570C-4573-9A9B-69C214DCD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6E79-F77C-491F-A114-80F3F4C1D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477D-739C-4E3C-84EE-A2F4C994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0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CF237A3-AC4E-483D-85B8-DDA0B295B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139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7C15AE2-AFA1-4CE8-936E-07A139C7B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6F482D9-3322-4F9B-823B-465A8233F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11-01-19">
            <a:extLst>
              <a:ext uri="{FF2B5EF4-FFF2-40B4-BE49-F238E27FC236}">
                <a16:creationId xmlns:a16="http://schemas.microsoft.com/office/drawing/2014/main" id="{02E45B63-5216-46AD-8023-1D9254E6B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BBDD38D-76B4-4B7E-811B-A885C47B1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FC2CA44-0B54-4B68-BB0F-9E9BF4875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9DBE152-109B-4CEF-9A7B-DE075C9EE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0A3F4E0-1A6E-48B2-A00F-1017EB3AD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A66BBF7-E461-4EDA-8BE2-E5DEF8DD6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1CAC53E-E146-4227-8019-AE2762FE8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E81E001-1CE6-46FF-8A31-D09C27CDD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3</cp:revision>
  <dcterms:created xsi:type="dcterms:W3CDTF">2019-01-16T17:54:58Z</dcterms:created>
  <dcterms:modified xsi:type="dcterms:W3CDTF">2019-01-16T18:07:26Z</dcterms:modified>
</cp:coreProperties>
</file>