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F526-5FD5-4E7B-869C-37F5D35E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CC135-F8AA-47B3-84F7-CD5F098A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E072-193D-4641-BB7A-A8887701C9EE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B66CD-BF89-43DD-AFEB-239633A7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ADEC8-98F7-462D-A700-EEF81FC5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0F6-78D4-4076-9172-D1DDC0E4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54982-13FD-4F49-941D-864D5AC3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55B6-4A69-4898-94BA-300E901CB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58F83-E994-4648-99B0-54A7D084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E072-193D-4641-BB7A-A8887701C9EE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AF0F-2D76-4D8F-B3F0-D6A30886E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AFC5-3540-403D-BC01-4AABA43AB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50F6-78D4-4076-9172-D1DDC0E4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7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808A68-ADA6-4B14-B7B0-AF1AF073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DA5E8-0A5A-404A-9C2D-623C5F89B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532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37D23-249E-432D-AD74-44748D2E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4AA44-1972-4BF4-8284-76E40DB33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798A1-F0F3-439E-BBCB-2F51F44E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9653D-9C92-4F34-BC9C-5F47A5E75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BE2C6-3D53-4998-BB7A-17156B7D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48511-DE5B-4F93-9367-3924DA4C7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BDA19-F06B-4FC2-8060-35D8A168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FBD6C-B1E7-4391-83A0-CD1300F62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0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B8A7AC-1534-42EB-8BF7-4A42F052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1CE5C-BEE3-4FE7-8495-320C616C0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5EB3C2-0F68-4A71-887F-AC68429A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AD919-B39A-4CDF-A2C4-EE1827D0F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63339-E9C6-480B-A459-9FA332F3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2D877-E871-4A86-B500-4AC080FA6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1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F8E1A-7F36-458E-A78F-4B30E1E0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CA4FD-D01F-426C-B8B6-3A696A15A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F87A95-AEC9-482A-B7BE-8EA68CE6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CDB4B-EFD9-4127-9AD2-F8DAD8C8F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79FD09-CD54-44DF-A9A3-092B3BF4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5DC2-F1D4-43C9-8D28-B4F7E7BA4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A140E-81D8-48A0-B9D1-9318CA17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A2702-ED1A-4C44-AD58-C7A36BD4C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2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8F05C-4F4A-4E8C-98C0-85662FA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7E320-2DE7-4883-BA6A-72E52011E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2019-02-06T13:48:49Z</dcterms:created>
  <dcterms:modified xsi:type="dcterms:W3CDTF">2019-02-06T13:48:49Z</dcterms:modified>
</cp:coreProperties>
</file>