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79A62-08F8-4C23-A569-E32FF8A0F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B7E92-9B98-48A1-8103-52758F94F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65CB3-5547-4223-8F90-EE9E64F6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8392-DFA6-444A-BDA5-D958400C4A18}" type="datetimeFigureOut">
              <a:rPr lang="en-US" smtClean="0"/>
              <a:t>13-Feb-19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AE414-9413-4352-8A28-22308121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E749D-8287-4B74-B030-734BB3A85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ECB7-97D6-43ED-9A4E-8BE6782F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25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23674-F902-46FD-95DB-8BD02DEF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8BF8A1-0BA1-4CCB-A0E9-218087CF7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945DE-3385-4209-9673-7BC4F971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8392-DFA6-444A-BDA5-D958400C4A18}" type="datetimeFigureOut">
              <a:rPr lang="en-US" smtClean="0"/>
              <a:t>13-Feb-19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C7319-9676-4A2E-9D77-E04D0918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9C54B-C9E1-4302-BE23-07B988F3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ECB7-97D6-43ED-9A4E-8BE6782F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80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73CF5E-290E-4979-81D3-50AD60F2CD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79536-86D5-486F-ADA9-B8D5054FF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3273B-0365-4A4B-944D-E22CF6806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8392-DFA6-444A-BDA5-D958400C4A18}" type="datetimeFigureOut">
              <a:rPr lang="en-US" smtClean="0"/>
              <a:t>13-Feb-19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DE97E1-2462-4B49-9B88-1302F4D9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B04E2-6ECC-4EDF-9D1E-9EE93F7E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ECB7-97D6-43ED-9A4E-8BE6782F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97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763A-229D-47F3-9048-7CEB9338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0914B-F761-4354-B90C-D6900B369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0E65D-697C-49CB-BA15-F096F6E04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8392-DFA6-444A-BDA5-D958400C4A18}" type="datetimeFigureOut">
              <a:rPr lang="en-US" smtClean="0"/>
              <a:t>13-Feb-19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3AFA1-C524-402C-8679-B67B684D0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FE3E4-0514-4631-B1BC-62170B4DE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ECB7-97D6-43ED-9A4E-8BE6782F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95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497C-A2D2-44BF-828E-FBEEF660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62CE9-19C1-4DFC-BF73-1FF2F9960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96121-15C8-48DF-BE68-38E0C970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8392-DFA6-444A-BDA5-D958400C4A18}" type="datetimeFigureOut">
              <a:rPr lang="en-US" smtClean="0"/>
              <a:t>13-Feb-19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84F39-BAB7-44F0-8457-0CE9631E4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9AC01-4A3E-49F6-86F3-4B10025BF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ECB7-97D6-43ED-9A4E-8BE6782F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3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37228-173F-4EBF-B88F-35BA4544A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98CFB-8737-4EEB-9C67-5815969D6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E7B019-8C6A-473A-A243-B15043079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EBAD70-F690-4226-8514-83F8D939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8392-DFA6-444A-BDA5-D958400C4A18}" type="datetimeFigureOut">
              <a:rPr lang="en-US" smtClean="0"/>
              <a:t>13-Feb-19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394153-AABB-4C08-B9FB-DFD65B8DA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146C07-E539-43B6-B9EE-73EE1DF1D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ECB7-97D6-43ED-9A4E-8BE6782F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074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28C8-E9B2-491F-93D5-AE834122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D911A-9B91-4D08-AEC0-EACC6D171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2AC5B-B67F-4112-9D71-C3FBFC2AD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7DDEA1-079E-43AA-A0E1-781E6D014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8CA506-8899-4690-814B-09FD17475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6A5807-4229-481F-86FC-40DD7BD6A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8392-DFA6-444A-BDA5-D958400C4A18}" type="datetimeFigureOut">
              <a:rPr lang="en-US" smtClean="0"/>
              <a:t>13-Feb-19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57A721-D3E1-43B4-A292-8832A933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937F83-28EB-47ED-9EEC-335F4879A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ECB7-97D6-43ED-9A4E-8BE6782F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24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7F4B9-4C1A-4AD9-B7B3-7176E846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44EA55-6465-4C95-8AA5-033BFD8F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8392-DFA6-444A-BDA5-D958400C4A18}" type="datetimeFigureOut">
              <a:rPr lang="en-US" smtClean="0"/>
              <a:t>13-Feb-19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955D71-6615-44FD-BF2A-F94837DE2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4B303-421B-43C7-AF65-6CB784B99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ECB7-97D6-43ED-9A4E-8BE6782F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91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AD6F7F-835A-4E14-ACE6-758670A2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8392-DFA6-444A-BDA5-D958400C4A18}" type="datetimeFigureOut">
              <a:rPr lang="en-US" smtClean="0"/>
              <a:t>13-Feb-19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FC37A-4A16-46AF-B46A-030B84766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406C9-4B7D-4F69-90A2-82760B4FB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ECB7-97D6-43ED-9A4E-8BE6782F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56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895F-A720-42B1-B837-3221F011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168A-317C-45CD-BBEA-9FD780D2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EABBB-CC9C-4A7B-9D40-418E88F79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43921-B84A-4840-8849-E50197E5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8392-DFA6-444A-BDA5-D958400C4A18}" type="datetimeFigureOut">
              <a:rPr lang="en-US" smtClean="0"/>
              <a:t>13-Feb-19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BEA36-3366-4661-8FEA-278D2411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6544C-3713-4773-BEA0-B8509CD1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ECB7-97D6-43ED-9A4E-8BE6782F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95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5CC75-491E-4E42-AE63-97D12711D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8A12D-75A8-4969-91B6-862B48DA5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6DC39-D42E-46B3-94E7-D9DF2A9ED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73F3A-8B7B-4C2D-8305-4BD1D6CB7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A8392-DFA6-444A-BDA5-D958400C4A18}" type="datetimeFigureOut">
              <a:rPr lang="en-US" smtClean="0"/>
              <a:t>13-Feb-19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A04BB-1509-4827-9FA9-8B41CA0F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24BCE-3CAB-43A1-8FB0-1C0FE975C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4ECB7-97D6-43ED-9A4E-8BE6782F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817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EF0835-5F6C-4422-B7CB-A21BB63A0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84992-BBE0-4C4B-9AF8-8FB636B0A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A8B96-34FE-46C8-B5F1-45715BE3DE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A8392-DFA6-444A-BDA5-D958400C4A18}" type="datetimeFigureOut">
              <a:rPr lang="en-US" smtClean="0"/>
              <a:t>13-Feb-19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8D4B1-045C-4082-B6B7-E7E5B0D22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04D24-1138-4FF9-A918-A5B1545DB3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4ECB7-97D6-43ED-9A4E-8BE6782F6A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38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1E209EB-1F55-4073-BA0D-E38C0FE010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1582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189950EA-9B7E-4118-ADD2-3EE9BA7D40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40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A1F80164-7505-4B2F-82D9-73771906A2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89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3189EC03-0ECA-489D-A5B2-1641BAC38B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90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C094D68E-A107-44F6-A3BF-4D0BA3A3FF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42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6EBF2E8A-E6E1-47C6-8D54-BBD1FCC719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21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D646E07C-FFF3-4C93-BFA6-793D0A181C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37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291D69DA-1650-4341-B795-C564E36899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53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4B68D6BB-36C4-40E4-8CF5-F682DB0B3C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126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8E9070AB-4A42-46A2-8776-44D7C22147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70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A80C0A5-C46A-4FA1-88D0-B2D4941EBA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40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8397C0A8-4BE5-4ABF-A720-5413B158E4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5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</dc:creator>
  <cp:lastModifiedBy>Myra</cp:lastModifiedBy>
  <cp:revision>2</cp:revision>
  <dcterms:created xsi:type="dcterms:W3CDTF">2019-02-13T17:32:51Z</dcterms:created>
  <dcterms:modified xsi:type="dcterms:W3CDTF">2019-02-13T17:37:44Z</dcterms:modified>
</cp:coreProperties>
</file>