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4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6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1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3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5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9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AEF5-BA65-4E9F-BBF1-F058921485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C205-678F-4885-9E32-F5EDD63F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1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9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11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62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2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2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5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2019-03-20T11:23:08Z</dcterms:created>
  <dcterms:modified xsi:type="dcterms:W3CDTF">2019-03-20T11:23:21Z</dcterms:modified>
</cp:coreProperties>
</file>