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30103-1231-4283-B7BB-0838087C4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2275E9-577F-4EE6-8CCC-7E641BB62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2848-05BE-40F2-B438-6F4649871F6C}" type="datetimeFigureOut">
              <a:rPr lang="en-US" smtClean="0"/>
              <a:t>26-Jun-19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BEE283-71DC-48CA-B840-6BEEB47B5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57FD9-5D68-4611-AFA6-3532EE3A5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1B894-9028-41D7-BE2E-82ADB66C0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6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11EA0-F82D-4339-BD62-37A8BDDDD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7FA-2D54-46E5-936A-16898BFA8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AFBF5-C987-4E9B-B317-6EA1CB786D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A2848-05BE-40F2-B438-6F4649871F6C}" type="datetimeFigureOut">
              <a:rPr lang="en-US" smtClean="0"/>
              <a:t>26-Jun-19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61214-6562-4C79-9DA6-59D873EF93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D1A26-6CA6-4DB2-B125-491FC69B4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1B894-9028-41D7-BE2E-82ADB66C0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4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B94975-19E0-412B-B329-64DB0DD24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D998E7-ED10-4103-AA18-64C94299F4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1357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CB48DE-CCC0-4C98-A045-96E6F92E6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56306B-D5FF-4AC1-88A2-0B69FEFC3C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61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DEDF05-7BD7-41AD-9D0F-C637D4967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01D1A6-CF5B-4BBD-8751-857CB4C655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49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6EE1E8-383D-4AAB-9911-236B904A1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5B01A0-BAC1-459F-9DDE-82E513E523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90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7DD44D-5FF8-4FE0-A7CB-4AF6D9EBD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25D0A5-52FD-493D-A05C-561DD3BC3D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19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7B8107-8836-4425-AD81-9EDEACA26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ECA8E3-A027-4500-AA14-5945DB09B5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76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1D3DFE-DFE9-446B-BE9F-3B1AD4EEC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B6DAEE-00FD-4708-9E37-CD42362435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3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CCCF16-E562-47B5-B429-362A0F53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70D240-CBA6-42F0-A7F6-57650625DE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51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26EAF3-1732-4AC2-9FB4-58FE3566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5D7A84-96E5-43DC-8B40-3B7CB24245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45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9DEE44-55F7-4E27-A369-E22AB390E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50AE37-D6FD-446F-AC3B-27459D90EC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79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779F55-0CE5-400D-BD2E-202F2AA41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E07B32-8F54-4511-B15F-5831E6A278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33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262B2A-CD3F-4293-83DF-98EE63C84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166B12-F02F-4B71-BDB7-9AFCAC0D0F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14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E56BC8-3C5B-4B1E-AE20-280C7009F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60B780-FE73-46E8-99B3-8BD6B3D10C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6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AFBBDB-DCA3-4385-9618-FCF06733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9988C7-ACA1-4C81-8726-DA223DCCEC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15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7D96CF-486D-4B67-A241-6263BA05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CAD749-33A5-4E6B-8841-4A4C6C3DC7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52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DE9D61-A0D3-4502-9316-D1C695DE3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283BBC-8579-4872-987C-FACD0CF394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01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2019-06-26T15:59:26Z</dcterms:created>
  <dcterms:modified xsi:type="dcterms:W3CDTF">2019-06-26T15:59:27Z</dcterms:modified>
</cp:coreProperties>
</file>