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7FBF-4655-46A8-A2F0-7BE88FF33DE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A02-ADD5-430C-BF9E-6A34E05F4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7FBF-4655-46A8-A2F0-7BE88FF33DE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93A02-ADD5-430C-BF9E-6A34E05F4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29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8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AhmadAshraf</dc:creator>
  <cp:lastModifiedBy>Muhammad AhmadAshraf</cp:lastModifiedBy>
  <cp:revision>1</cp:revision>
  <dcterms:created xsi:type="dcterms:W3CDTF">2019-08-14T16:24:43Z</dcterms:created>
  <dcterms:modified xsi:type="dcterms:W3CDTF">2019-08-14T16:24:44Z</dcterms:modified>
</cp:coreProperties>
</file>