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02E1-8966-44FB-9443-CB5A53A1932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5EE-30F0-43F9-AFE3-FCBC63F4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00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02E1-8966-44FB-9443-CB5A53A1932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5EE-30F0-43F9-AFE3-FCBC63F4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71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02E1-8966-44FB-9443-CB5A53A1932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5EE-30F0-43F9-AFE3-FCBC63F4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02E1-8966-44FB-9443-CB5A53A1932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5EE-30F0-43F9-AFE3-FCBC63F4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33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02E1-8966-44FB-9443-CB5A53A1932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5EE-30F0-43F9-AFE3-FCBC63F4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83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02E1-8966-44FB-9443-CB5A53A1932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5EE-30F0-43F9-AFE3-FCBC63F4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97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02E1-8966-44FB-9443-CB5A53A1932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5EE-30F0-43F9-AFE3-FCBC63F4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15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02E1-8966-44FB-9443-CB5A53A1932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5EE-30F0-43F9-AFE3-FCBC63F4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02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02E1-8966-44FB-9443-CB5A53A1932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5EE-30F0-43F9-AFE3-FCBC63F4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46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02E1-8966-44FB-9443-CB5A53A1932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5EE-30F0-43F9-AFE3-FCBC63F4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49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02E1-8966-44FB-9443-CB5A53A1932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5EE-30F0-43F9-AFE3-FCBC63F4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08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02E1-8966-44FB-9443-CB5A53A1932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235EE-30F0-43F9-AFE3-FCBC63F4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53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81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63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70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17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45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37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85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63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47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21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22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21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2019-09-11T11:13:37Z</dcterms:created>
  <dcterms:modified xsi:type="dcterms:W3CDTF">2019-09-11T11:13:52Z</dcterms:modified>
</cp:coreProperties>
</file>