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030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8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00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2932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79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94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358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73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018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17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7716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C96B1-BE19-440D-92AE-D62D5EC2FCB7}" type="datetimeFigureOut">
              <a:rPr lang="en-US" smtClean="0"/>
              <a:t>22-Oct-19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8E89D-2BA7-4266-B734-CA58A5BEC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357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65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562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66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447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153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18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323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5344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870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0609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76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202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2019-10-22T17:59:14Z</dcterms:created>
  <dcterms:modified xsi:type="dcterms:W3CDTF">2019-10-22T17:59:37Z</dcterms:modified>
</cp:coreProperties>
</file>