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ACDC-557D-4824-B2C8-7505283ED2E9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0EFF-93EF-4F10-85EA-7FF1B53BF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940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ACDC-557D-4824-B2C8-7505283ED2E9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0EFF-93EF-4F10-85EA-7FF1B53BF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338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ACDC-557D-4824-B2C8-7505283ED2E9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0EFF-93EF-4F10-85EA-7FF1B53BF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252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ACDC-557D-4824-B2C8-7505283ED2E9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0EFF-93EF-4F10-85EA-7FF1B53BF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828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ACDC-557D-4824-B2C8-7505283ED2E9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0EFF-93EF-4F10-85EA-7FF1B53BF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313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ACDC-557D-4824-B2C8-7505283ED2E9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0EFF-93EF-4F10-85EA-7FF1B53BF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349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ACDC-557D-4824-B2C8-7505283ED2E9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0EFF-93EF-4F10-85EA-7FF1B53BF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818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ACDC-557D-4824-B2C8-7505283ED2E9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0EFF-93EF-4F10-85EA-7FF1B53BF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430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ACDC-557D-4824-B2C8-7505283ED2E9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0EFF-93EF-4F10-85EA-7FF1B53BF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060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ACDC-557D-4824-B2C8-7505283ED2E9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0EFF-93EF-4F10-85EA-7FF1B53BF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197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ACDC-557D-4824-B2C8-7505283ED2E9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0EFF-93EF-4F10-85EA-7FF1B53BF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886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2ACDC-557D-4824-B2C8-7505283ED2E9}" type="datetimeFigureOut">
              <a:rPr lang="en-US" smtClean="0"/>
              <a:t>17-Dec-19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80EFF-93EF-4F10-85EA-7FF1B53BF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287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72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9327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2885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3826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7815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7548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5257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8349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7011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7915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8603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3408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 Ahmad</dc:creator>
  <cp:lastModifiedBy>Myra Ahmad</cp:lastModifiedBy>
  <cp:revision>1</cp:revision>
  <dcterms:created xsi:type="dcterms:W3CDTF">2019-12-17T18:35:36Z</dcterms:created>
  <dcterms:modified xsi:type="dcterms:W3CDTF">2019-12-17T18:35:59Z</dcterms:modified>
</cp:coreProperties>
</file>